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sldIdLst>
    <p:sldId id="260" r:id="rId2"/>
    <p:sldId id="261" r:id="rId3"/>
    <p:sldId id="288" r:id="rId4"/>
    <p:sldId id="309" r:id="rId5"/>
    <p:sldId id="310" r:id="rId6"/>
    <p:sldId id="311" r:id="rId7"/>
    <p:sldId id="314" r:id="rId8"/>
    <p:sldId id="315" r:id="rId9"/>
    <p:sldId id="316" r:id="rId10"/>
    <p:sldId id="317" r:id="rId11"/>
    <p:sldId id="318" r:id="rId12"/>
    <p:sldId id="281" r:id="rId13"/>
  </p:sldIdLst>
  <p:sldSz cx="13716000" cy="10287000"/>
  <p:notesSz cx="6858000" cy="9144000"/>
  <p:embeddedFontLst>
    <p:embeddedFont>
      <p:font typeface="Aileron" panose="00000500000000000000" pitchFamily="50" charset="0"/>
      <p:regular r:id="rId15"/>
      <p:italic r:id="rId16"/>
    </p:embeddedFont>
    <p:embeddedFont>
      <p:font typeface="Aileron Black" panose="00000A00000000000000" pitchFamily="50" charset="0"/>
      <p:bold r:id="rId17"/>
    </p:embeddedFont>
    <p:embeddedFont>
      <p:font typeface="Aileron Bold" panose="00000800000000000000" pitchFamily="50" charset="0"/>
      <p:bold r:id="rId18"/>
    </p:embeddedFont>
    <p:embeddedFont>
      <p:font typeface="Aileron Heavy" panose="00000A00000000000000" pitchFamily="50" charset="0"/>
      <p:bold r:id="rId19"/>
    </p:embeddedFont>
    <p:embeddedFont>
      <p:font typeface="Aileron Light" panose="00000400000000000000" pitchFamily="50" charset="0"/>
      <p:regular r:id="rId20"/>
    </p:embeddedFont>
    <p:embeddedFont>
      <p:font typeface="Aileron Regular" panose="020B0604020202020204" charset="0"/>
      <p:regular r:id="rId21"/>
    </p:embeddedFont>
    <p:embeddedFont>
      <p:font typeface="Altero" panose="00000500000000000000" pitchFamily="50" charset="0"/>
      <p:regular r:id="rId22"/>
    </p:embeddedFon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A2F"/>
    <a:srgbClr val="B7DC1C"/>
    <a:srgbClr val="78CE38"/>
    <a:srgbClr val="1D8B76"/>
    <a:srgbClr val="254F7B"/>
    <a:srgbClr val="2F3777"/>
    <a:srgbClr val="320041"/>
    <a:srgbClr val="FFFFFF"/>
    <a:srgbClr val="02055A"/>
    <a:srgbClr val="162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CA7F7-4CF8-4DD3-AE0B-1EC1C109C265}" v="89" dt="2023-05-17T07:12:38.6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22" autoAdjust="0"/>
  </p:normalViewPr>
  <p:slideViewPr>
    <p:cSldViewPr>
      <p:cViewPr>
        <p:scale>
          <a:sx n="33" d="100"/>
          <a:sy n="33" d="100"/>
        </p:scale>
        <p:origin x="1720" y="328"/>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81DCA7F7-4CF8-4DD3-AE0B-1EC1C109C265}"/>
    <pc:docChg chg="undo custSel addSld delSld modSld sldOrd">
      <pc:chgData name="Nino Philip Ramones" userId="1068934f-e3b4-4e88-ba23-4cb57230c594" providerId="ADAL" clId="{81DCA7F7-4CF8-4DD3-AE0B-1EC1C109C265}" dt="2023-05-17T07:12:51.597" v="10542" actId="1036"/>
      <pc:docMkLst>
        <pc:docMk/>
      </pc:docMkLst>
      <pc:sldChg chg="addSp delSp modSp mod">
        <pc:chgData name="Nino Philip Ramones" userId="1068934f-e3b4-4e88-ba23-4cb57230c594" providerId="ADAL" clId="{81DCA7F7-4CF8-4DD3-AE0B-1EC1C109C265}" dt="2023-05-16T04:09:42.654" v="89"/>
        <pc:sldMkLst>
          <pc:docMk/>
          <pc:sldMk cId="2902220017" sldId="260"/>
        </pc:sldMkLst>
        <pc:spChg chg="mod">
          <ac:chgData name="Nino Philip Ramones" userId="1068934f-e3b4-4e88-ba23-4cb57230c594" providerId="ADAL" clId="{81DCA7F7-4CF8-4DD3-AE0B-1EC1C109C265}" dt="2023-05-16T04:03:20.618" v="51" actId="20577"/>
          <ac:spMkLst>
            <pc:docMk/>
            <pc:sldMk cId="2902220017" sldId="260"/>
            <ac:spMk id="8" creationId="{E55C9784-2997-4509-E882-733A19888A3E}"/>
          </ac:spMkLst>
        </pc:spChg>
        <pc:spChg chg="mod">
          <ac:chgData name="Nino Philip Ramones" userId="1068934f-e3b4-4e88-ba23-4cb57230c594" providerId="ADAL" clId="{81DCA7F7-4CF8-4DD3-AE0B-1EC1C109C265}" dt="2023-05-16T04:03:09.964" v="38" actId="1036"/>
          <ac:spMkLst>
            <pc:docMk/>
            <pc:sldMk cId="2902220017" sldId="260"/>
            <ac:spMk id="14" creationId="{86CD694D-7914-A6C9-97B8-2823F7984CDE}"/>
          </ac:spMkLst>
        </pc:spChg>
        <pc:spChg chg="add del mod">
          <ac:chgData name="Nino Philip Ramones" userId="1068934f-e3b4-4e88-ba23-4cb57230c594" providerId="ADAL" clId="{81DCA7F7-4CF8-4DD3-AE0B-1EC1C109C265}" dt="2023-05-16T04:08:31.092" v="78" actId="478"/>
          <ac:spMkLst>
            <pc:docMk/>
            <pc:sldMk cId="2902220017" sldId="260"/>
            <ac:spMk id="23" creationId="{C4076F00-C30D-5D6A-2B40-BBED89FDBA4C}"/>
          </ac:spMkLst>
        </pc:spChg>
        <pc:spChg chg="del">
          <ac:chgData name="Nino Philip Ramones" userId="1068934f-e3b4-4e88-ba23-4cb57230c594" providerId="ADAL" clId="{81DCA7F7-4CF8-4DD3-AE0B-1EC1C109C265}" dt="2023-05-16T04:09:26.730" v="86" actId="478"/>
          <ac:spMkLst>
            <pc:docMk/>
            <pc:sldMk cId="2902220017" sldId="260"/>
            <ac:spMk id="25" creationId="{6EFD1E6E-80FA-0CC5-D7E2-78CB69BE3693}"/>
          </ac:spMkLst>
        </pc:spChg>
        <pc:spChg chg="add del mod">
          <ac:chgData name="Nino Philip Ramones" userId="1068934f-e3b4-4e88-ba23-4cb57230c594" providerId="ADAL" clId="{81DCA7F7-4CF8-4DD3-AE0B-1EC1C109C265}" dt="2023-05-16T04:07:24.998" v="64" actId="478"/>
          <ac:spMkLst>
            <pc:docMk/>
            <pc:sldMk cId="2902220017" sldId="260"/>
            <ac:spMk id="30" creationId="{CD92EC2E-28DE-E43D-ABAF-D5F799B404AA}"/>
          </ac:spMkLst>
        </pc:spChg>
        <pc:spChg chg="add del mod">
          <ac:chgData name="Nino Philip Ramones" userId="1068934f-e3b4-4e88-ba23-4cb57230c594" providerId="ADAL" clId="{81DCA7F7-4CF8-4DD3-AE0B-1EC1C109C265}" dt="2023-05-16T04:08:35.171" v="79" actId="478"/>
          <ac:spMkLst>
            <pc:docMk/>
            <pc:sldMk cId="2902220017" sldId="260"/>
            <ac:spMk id="33" creationId="{2F3E016A-4482-69D0-A0C8-A4D9E0944D1F}"/>
          </ac:spMkLst>
        </pc:spChg>
        <pc:picChg chg="add mod">
          <ac:chgData name="Nino Philip Ramones" userId="1068934f-e3b4-4e88-ba23-4cb57230c594" providerId="ADAL" clId="{81DCA7F7-4CF8-4DD3-AE0B-1EC1C109C265}" dt="2023-05-16T04:08:59.789" v="81"/>
          <ac:picMkLst>
            <pc:docMk/>
            <pc:sldMk cId="2902220017" sldId="260"/>
            <ac:picMk id="4" creationId="{639AB97F-97B0-CE50-37B3-6A23671B6B9B}"/>
          </ac:picMkLst>
        </pc:picChg>
        <pc:picChg chg="add del mod">
          <ac:chgData name="Nino Philip Ramones" userId="1068934f-e3b4-4e88-ba23-4cb57230c594" providerId="ADAL" clId="{81DCA7F7-4CF8-4DD3-AE0B-1EC1C109C265}" dt="2023-05-16T04:07:24.998" v="64" actId="478"/>
          <ac:picMkLst>
            <pc:docMk/>
            <pc:sldMk cId="2902220017" sldId="260"/>
            <ac:picMk id="27" creationId="{4ABC90AB-C8F6-492A-9EDC-99D4AC3D8BAD}"/>
          </ac:picMkLst>
        </pc:picChg>
        <pc:picChg chg="add mod">
          <ac:chgData name="Nino Philip Ramones" userId="1068934f-e3b4-4e88-ba23-4cb57230c594" providerId="ADAL" clId="{81DCA7F7-4CF8-4DD3-AE0B-1EC1C109C265}" dt="2023-05-16T04:08:10.299" v="73"/>
          <ac:picMkLst>
            <pc:docMk/>
            <pc:sldMk cId="2902220017" sldId="260"/>
            <ac:picMk id="32" creationId="{11194276-1E80-0846-0817-1222ACF256BF}"/>
          </ac:picMkLst>
        </pc:picChg>
        <pc:picChg chg="add mod">
          <ac:chgData name="Nino Philip Ramones" userId="1068934f-e3b4-4e88-ba23-4cb57230c594" providerId="ADAL" clId="{81DCA7F7-4CF8-4DD3-AE0B-1EC1C109C265}" dt="2023-05-16T04:09:42.654" v="89"/>
          <ac:picMkLst>
            <pc:docMk/>
            <pc:sldMk cId="2902220017" sldId="260"/>
            <ac:picMk id="35" creationId="{06E0550B-5C44-0310-B262-F84670CCC9A4}"/>
          </ac:picMkLst>
        </pc:picChg>
      </pc:sldChg>
      <pc:sldChg chg="modSp mod">
        <pc:chgData name="Nino Philip Ramones" userId="1068934f-e3b4-4e88-ba23-4cb57230c594" providerId="ADAL" clId="{81DCA7F7-4CF8-4DD3-AE0B-1EC1C109C265}" dt="2023-05-17T07:08:08.890" v="9907" actId="20577"/>
        <pc:sldMkLst>
          <pc:docMk/>
          <pc:sldMk cId="4215421811" sldId="261"/>
        </pc:sldMkLst>
        <pc:spChg chg="mod">
          <ac:chgData name="Nino Philip Ramones" userId="1068934f-e3b4-4e88-ba23-4cb57230c594" providerId="ADAL" clId="{81DCA7F7-4CF8-4DD3-AE0B-1EC1C109C265}" dt="2023-05-17T07:04:16.264" v="9330" actId="20577"/>
          <ac:spMkLst>
            <pc:docMk/>
            <pc:sldMk cId="4215421811" sldId="261"/>
            <ac:spMk id="6" creationId="{1C139C71-43D8-DA15-F46A-8598CDF1F78A}"/>
          </ac:spMkLst>
        </pc:spChg>
        <pc:spChg chg="mod">
          <ac:chgData name="Nino Philip Ramones" userId="1068934f-e3b4-4e88-ba23-4cb57230c594" providerId="ADAL" clId="{81DCA7F7-4CF8-4DD3-AE0B-1EC1C109C265}" dt="2023-05-17T07:06:25.800" v="9622" actId="20577"/>
          <ac:spMkLst>
            <pc:docMk/>
            <pc:sldMk cId="4215421811" sldId="261"/>
            <ac:spMk id="7" creationId="{CB143D5A-4C51-CC45-02B5-43383CAA5C50}"/>
          </ac:spMkLst>
        </pc:spChg>
        <pc:spChg chg="mod">
          <ac:chgData name="Nino Philip Ramones" userId="1068934f-e3b4-4e88-ba23-4cb57230c594" providerId="ADAL" clId="{81DCA7F7-4CF8-4DD3-AE0B-1EC1C109C265}" dt="2023-05-17T07:08:08.890" v="9907" actId="20577"/>
          <ac:spMkLst>
            <pc:docMk/>
            <pc:sldMk cId="4215421811" sldId="261"/>
            <ac:spMk id="10" creationId="{AA624370-42F0-82DE-228F-BC78C798D723}"/>
          </ac:spMkLst>
        </pc:spChg>
        <pc:grpChg chg="mod">
          <ac:chgData name="Nino Philip Ramones" userId="1068934f-e3b4-4e88-ba23-4cb57230c594" providerId="ADAL" clId="{81DCA7F7-4CF8-4DD3-AE0B-1EC1C109C265}" dt="2023-05-17T07:06:11.291" v="9621" actId="1036"/>
          <ac:grpSpMkLst>
            <pc:docMk/>
            <pc:sldMk cId="4215421811" sldId="261"/>
            <ac:grpSpMk id="9" creationId="{86565025-D585-4FE0-F5D0-00D60DC63201}"/>
          </ac:grpSpMkLst>
        </pc:grpChg>
      </pc:sldChg>
      <pc:sldChg chg="addSp delSp modSp mod">
        <pc:chgData name="Nino Philip Ramones" userId="1068934f-e3b4-4e88-ba23-4cb57230c594" providerId="ADAL" clId="{81DCA7F7-4CF8-4DD3-AE0B-1EC1C109C265}" dt="2023-05-17T07:12:51.597" v="10542" actId="1036"/>
        <pc:sldMkLst>
          <pc:docMk/>
          <pc:sldMk cId="3042634148" sldId="281"/>
        </pc:sldMkLst>
        <pc:spChg chg="mod">
          <ac:chgData name="Nino Philip Ramones" userId="1068934f-e3b4-4e88-ba23-4cb57230c594" providerId="ADAL" clId="{81DCA7F7-4CF8-4DD3-AE0B-1EC1C109C265}" dt="2023-05-17T07:11:44.887" v="10526" actId="20577"/>
          <ac:spMkLst>
            <pc:docMk/>
            <pc:sldMk cId="3042634148" sldId="281"/>
            <ac:spMk id="6" creationId="{1C139C71-43D8-DA15-F46A-8598CDF1F78A}"/>
          </ac:spMkLst>
        </pc:spChg>
        <pc:spChg chg="del">
          <ac:chgData name="Nino Philip Ramones" userId="1068934f-e3b4-4e88-ba23-4cb57230c594" providerId="ADAL" clId="{81DCA7F7-4CF8-4DD3-AE0B-1EC1C109C265}" dt="2023-05-17T05:26:24.575" v="3642" actId="478"/>
          <ac:spMkLst>
            <pc:docMk/>
            <pc:sldMk cId="3042634148" sldId="281"/>
            <ac:spMk id="7" creationId="{D171F85D-6720-4508-AFB7-D47E4F18A40C}"/>
          </ac:spMkLst>
        </pc:spChg>
        <pc:spChg chg="mod">
          <ac:chgData name="Nino Philip Ramones" userId="1068934f-e3b4-4e88-ba23-4cb57230c594" providerId="ADAL" clId="{81DCA7F7-4CF8-4DD3-AE0B-1EC1C109C265}" dt="2023-05-17T07:12:51.597" v="10542" actId="1036"/>
          <ac:spMkLst>
            <pc:docMk/>
            <pc:sldMk cId="3042634148" sldId="281"/>
            <ac:spMk id="9" creationId="{A4C4677F-45AE-36EE-ABCE-397302091C1F}"/>
          </ac:spMkLst>
        </pc:spChg>
        <pc:spChg chg="mod">
          <ac:chgData name="Nino Philip Ramones" userId="1068934f-e3b4-4e88-ba23-4cb57230c594" providerId="ADAL" clId="{81DCA7F7-4CF8-4DD3-AE0B-1EC1C109C265}" dt="2023-05-17T07:12:51.597" v="10542" actId="1036"/>
          <ac:spMkLst>
            <pc:docMk/>
            <pc:sldMk cId="3042634148" sldId="281"/>
            <ac:spMk id="15" creationId="{3DE590E7-D5BC-0018-437A-AE6E15E396B6}"/>
          </ac:spMkLst>
        </pc:spChg>
        <pc:spChg chg="mod">
          <ac:chgData name="Nino Philip Ramones" userId="1068934f-e3b4-4e88-ba23-4cb57230c594" providerId="ADAL" clId="{81DCA7F7-4CF8-4DD3-AE0B-1EC1C109C265}" dt="2023-05-17T05:26:20.948" v="3640"/>
          <ac:spMkLst>
            <pc:docMk/>
            <pc:sldMk cId="3042634148" sldId="281"/>
            <ac:spMk id="17" creationId="{D6591741-F530-376F-3D93-E2F885857733}"/>
          </ac:spMkLst>
        </pc:spChg>
        <pc:spChg chg="mod">
          <ac:chgData name="Nino Philip Ramones" userId="1068934f-e3b4-4e88-ba23-4cb57230c594" providerId="ADAL" clId="{81DCA7F7-4CF8-4DD3-AE0B-1EC1C109C265}" dt="2023-05-17T05:26:20.948" v="3640"/>
          <ac:spMkLst>
            <pc:docMk/>
            <pc:sldMk cId="3042634148" sldId="281"/>
            <ac:spMk id="18" creationId="{7AF7F306-BB6E-4D03-F821-891B9D7CF55B}"/>
          </ac:spMkLst>
        </pc:spChg>
        <pc:spChg chg="mod">
          <ac:chgData name="Nino Philip Ramones" userId="1068934f-e3b4-4e88-ba23-4cb57230c594" providerId="ADAL" clId="{81DCA7F7-4CF8-4DD3-AE0B-1EC1C109C265}" dt="2023-05-17T05:26:25.047" v="3643"/>
          <ac:spMkLst>
            <pc:docMk/>
            <pc:sldMk cId="3042634148" sldId="281"/>
            <ac:spMk id="21" creationId="{DA0A25F5-436B-F29A-EDFF-7CC04124A4BD}"/>
          </ac:spMkLst>
        </pc:spChg>
        <pc:spChg chg="mod">
          <ac:chgData name="Nino Philip Ramones" userId="1068934f-e3b4-4e88-ba23-4cb57230c594" providerId="ADAL" clId="{81DCA7F7-4CF8-4DD3-AE0B-1EC1C109C265}" dt="2023-05-17T05:26:25.047" v="3643"/>
          <ac:spMkLst>
            <pc:docMk/>
            <pc:sldMk cId="3042634148" sldId="281"/>
            <ac:spMk id="22" creationId="{F486DEFA-8F6E-355E-A941-5221EFEE0A18}"/>
          </ac:spMkLst>
        </pc:spChg>
        <pc:grpChg chg="del">
          <ac:chgData name="Nino Philip Ramones" userId="1068934f-e3b4-4e88-ba23-4cb57230c594" providerId="ADAL" clId="{81DCA7F7-4CF8-4DD3-AE0B-1EC1C109C265}" dt="2023-05-17T05:26:20.560" v="3639" actId="478"/>
          <ac:grpSpMkLst>
            <pc:docMk/>
            <pc:sldMk cId="3042634148" sldId="281"/>
            <ac:grpSpMk id="2" creationId="{5EABA244-7A38-E271-5051-10FF5D7551A4}"/>
          </ac:grpSpMkLst>
        </pc:grpChg>
        <pc:grpChg chg="add del mod">
          <ac:chgData name="Nino Philip Ramones" userId="1068934f-e3b4-4e88-ba23-4cb57230c594" providerId="ADAL" clId="{81DCA7F7-4CF8-4DD3-AE0B-1EC1C109C265}" dt="2023-05-17T05:26:22.306" v="3641"/>
          <ac:grpSpMkLst>
            <pc:docMk/>
            <pc:sldMk cId="3042634148" sldId="281"/>
            <ac:grpSpMk id="5" creationId="{CA50720D-C779-FB87-E3A0-551005E01B90}"/>
          </ac:grpSpMkLst>
        </pc:grpChg>
        <pc:grpChg chg="add mod">
          <ac:chgData name="Nino Philip Ramones" userId="1068934f-e3b4-4e88-ba23-4cb57230c594" providerId="ADAL" clId="{81DCA7F7-4CF8-4DD3-AE0B-1EC1C109C265}" dt="2023-05-17T05:26:25.047" v="3643"/>
          <ac:grpSpMkLst>
            <pc:docMk/>
            <pc:sldMk cId="3042634148" sldId="281"/>
            <ac:grpSpMk id="19" creationId="{063FB4A0-B4C2-9DBD-350C-CC8B9CA0128B}"/>
          </ac:grpSpMkLst>
        </pc:grpChg>
        <pc:cxnChg chg="mod">
          <ac:chgData name="Nino Philip Ramones" userId="1068934f-e3b4-4e88-ba23-4cb57230c594" providerId="ADAL" clId="{81DCA7F7-4CF8-4DD3-AE0B-1EC1C109C265}" dt="2023-05-17T05:26:20.948" v="3640"/>
          <ac:cxnSpMkLst>
            <pc:docMk/>
            <pc:sldMk cId="3042634148" sldId="281"/>
            <ac:cxnSpMk id="16" creationId="{B6DEAD9C-53A4-F136-B34A-A9E90E76D535}"/>
          </ac:cxnSpMkLst>
        </pc:cxnChg>
        <pc:cxnChg chg="mod">
          <ac:chgData name="Nino Philip Ramones" userId="1068934f-e3b4-4e88-ba23-4cb57230c594" providerId="ADAL" clId="{81DCA7F7-4CF8-4DD3-AE0B-1EC1C109C265}" dt="2023-05-17T05:26:25.047" v="3643"/>
          <ac:cxnSpMkLst>
            <pc:docMk/>
            <pc:sldMk cId="3042634148" sldId="281"/>
            <ac:cxnSpMk id="20" creationId="{6E62FC07-6520-B6EB-575E-8B1B3BF4465A}"/>
          </ac:cxnSpMkLst>
        </pc:cxnChg>
      </pc:sldChg>
      <pc:sldChg chg="addSp delSp modSp mod">
        <pc:chgData name="Nino Philip Ramones" userId="1068934f-e3b4-4e88-ba23-4cb57230c594" providerId="ADAL" clId="{81DCA7F7-4CF8-4DD3-AE0B-1EC1C109C265}" dt="2023-05-17T05:25:58.136" v="3632" actId="1038"/>
        <pc:sldMkLst>
          <pc:docMk/>
          <pc:sldMk cId="2474797160" sldId="288"/>
        </pc:sldMkLst>
        <pc:spChg chg="mod">
          <ac:chgData name="Nino Philip Ramones" userId="1068934f-e3b4-4e88-ba23-4cb57230c594" providerId="ADAL" clId="{81DCA7F7-4CF8-4DD3-AE0B-1EC1C109C265}" dt="2023-05-16T04:14:43.664" v="104" actId="20577"/>
          <ac:spMkLst>
            <pc:docMk/>
            <pc:sldMk cId="2474797160" sldId="288"/>
            <ac:spMk id="2" creationId="{05373617-D585-BAF0-0B5B-D2CF324A4D6B}"/>
          </ac:spMkLst>
        </pc:spChg>
        <pc:spChg chg="del">
          <ac:chgData name="Nino Philip Ramones" userId="1068934f-e3b4-4e88-ba23-4cb57230c594" providerId="ADAL" clId="{81DCA7F7-4CF8-4DD3-AE0B-1EC1C109C265}" dt="2023-05-16T04:15:29.406" v="106" actId="478"/>
          <ac:spMkLst>
            <pc:docMk/>
            <pc:sldMk cId="2474797160" sldId="288"/>
            <ac:spMk id="3" creationId="{E301EF81-B90F-36A7-A828-06EDA6FBF5E5}"/>
          </ac:spMkLst>
        </pc:spChg>
        <pc:spChg chg="mod">
          <ac:chgData name="Nino Philip Ramones" userId="1068934f-e3b4-4e88-ba23-4cb57230c594" providerId="ADAL" clId="{81DCA7F7-4CF8-4DD3-AE0B-1EC1C109C265}" dt="2023-05-16T04:27:57.112" v="980" actId="1035"/>
          <ac:spMkLst>
            <pc:docMk/>
            <pc:sldMk cId="2474797160" sldId="288"/>
            <ac:spMk id="6" creationId="{1C139C71-43D8-DA15-F46A-8598CDF1F78A}"/>
          </ac:spMkLst>
        </pc:spChg>
        <pc:spChg chg="mod">
          <ac:chgData name="Nino Philip Ramones" userId="1068934f-e3b4-4e88-ba23-4cb57230c594" providerId="ADAL" clId="{81DCA7F7-4CF8-4DD3-AE0B-1EC1C109C265}" dt="2023-05-17T05:25:58.136" v="3632" actId="1038"/>
          <ac:spMkLst>
            <pc:docMk/>
            <pc:sldMk cId="2474797160" sldId="288"/>
            <ac:spMk id="10" creationId="{0D535829-F972-5CF5-20EA-345A515508E8}"/>
          </ac:spMkLst>
        </pc:spChg>
        <pc:spChg chg="mod">
          <ac:chgData name="Nino Philip Ramones" userId="1068934f-e3b4-4e88-ba23-4cb57230c594" providerId="ADAL" clId="{81DCA7F7-4CF8-4DD3-AE0B-1EC1C109C265}" dt="2023-05-16T04:54:34.582" v="1500" actId="1037"/>
          <ac:spMkLst>
            <pc:docMk/>
            <pc:sldMk cId="2474797160" sldId="288"/>
            <ac:spMk id="12" creationId="{A03D9DDB-0911-CCC6-289E-FE03CE9C7E57}"/>
          </ac:spMkLst>
        </pc:spChg>
        <pc:spChg chg="del">
          <ac:chgData name="Nino Philip Ramones" userId="1068934f-e3b4-4e88-ba23-4cb57230c594" providerId="ADAL" clId="{81DCA7F7-4CF8-4DD3-AE0B-1EC1C109C265}" dt="2023-05-16T04:14:48.728" v="105" actId="478"/>
          <ac:spMkLst>
            <pc:docMk/>
            <pc:sldMk cId="2474797160" sldId="288"/>
            <ac:spMk id="13" creationId="{CCA33C50-5359-C8E0-A0A8-645350BA97FE}"/>
          </ac:spMkLst>
        </pc:spChg>
        <pc:spChg chg="add del mod">
          <ac:chgData name="Nino Philip Ramones" userId="1068934f-e3b4-4e88-ba23-4cb57230c594" providerId="ADAL" clId="{81DCA7F7-4CF8-4DD3-AE0B-1EC1C109C265}" dt="2023-05-16T04:25:48.411" v="852"/>
          <ac:spMkLst>
            <pc:docMk/>
            <pc:sldMk cId="2474797160" sldId="288"/>
            <ac:spMk id="14" creationId="{AEE824BC-A714-BB9F-4137-F20CDFCA681B}"/>
          </ac:spMkLst>
        </pc:spChg>
        <pc:spChg chg="add mod">
          <ac:chgData name="Nino Philip Ramones" userId="1068934f-e3b4-4e88-ba23-4cb57230c594" providerId="ADAL" clId="{81DCA7F7-4CF8-4DD3-AE0B-1EC1C109C265}" dt="2023-05-16T04:55:48.451" v="1505" actId="1076"/>
          <ac:spMkLst>
            <pc:docMk/>
            <pc:sldMk cId="2474797160" sldId="288"/>
            <ac:spMk id="15" creationId="{91D48BB3-F4C0-2250-075E-DF4AF547866C}"/>
          </ac:spMkLst>
        </pc:spChg>
        <pc:spChg chg="mod">
          <ac:chgData name="Nino Philip Ramones" userId="1068934f-e3b4-4e88-ba23-4cb57230c594" providerId="ADAL" clId="{81DCA7F7-4CF8-4DD3-AE0B-1EC1C109C265}" dt="2023-05-16T04:32:27.807" v="1432"/>
          <ac:spMkLst>
            <pc:docMk/>
            <pc:sldMk cId="2474797160" sldId="288"/>
            <ac:spMk id="17" creationId="{9D1785AE-C0D5-1517-577B-84514A569042}"/>
          </ac:spMkLst>
        </pc:spChg>
        <pc:spChg chg="mod">
          <ac:chgData name="Nino Philip Ramones" userId="1068934f-e3b4-4e88-ba23-4cb57230c594" providerId="ADAL" clId="{81DCA7F7-4CF8-4DD3-AE0B-1EC1C109C265}" dt="2023-05-16T04:32:27.807" v="1432"/>
          <ac:spMkLst>
            <pc:docMk/>
            <pc:sldMk cId="2474797160" sldId="288"/>
            <ac:spMk id="18" creationId="{EAC1B38F-F28D-3FBD-E78E-026BDDF8431F}"/>
          </ac:spMkLst>
        </pc:spChg>
        <pc:spChg chg="mod">
          <ac:chgData name="Nino Philip Ramones" userId="1068934f-e3b4-4e88-ba23-4cb57230c594" providerId="ADAL" clId="{81DCA7F7-4CF8-4DD3-AE0B-1EC1C109C265}" dt="2023-05-16T04:32:27.807" v="1432"/>
          <ac:spMkLst>
            <pc:docMk/>
            <pc:sldMk cId="2474797160" sldId="288"/>
            <ac:spMk id="19" creationId="{6ED98629-70E9-DE96-CB74-B2DEEB461A4C}"/>
          </ac:spMkLst>
        </pc:spChg>
        <pc:spChg chg="mod">
          <ac:chgData name="Nino Philip Ramones" userId="1068934f-e3b4-4e88-ba23-4cb57230c594" providerId="ADAL" clId="{81DCA7F7-4CF8-4DD3-AE0B-1EC1C109C265}" dt="2023-05-16T04:32:27.807" v="1432"/>
          <ac:spMkLst>
            <pc:docMk/>
            <pc:sldMk cId="2474797160" sldId="288"/>
            <ac:spMk id="20" creationId="{C58B1B7E-4609-3FBB-637A-D75D577EF9AD}"/>
          </ac:spMkLst>
        </pc:spChg>
        <pc:spChg chg="mod">
          <ac:chgData name="Nino Philip Ramones" userId="1068934f-e3b4-4e88-ba23-4cb57230c594" providerId="ADAL" clId="{81DCA7F7-4CF8-4DD3-AE0B-1EC1C109C265}" dt="2023-05-16T04:35:53.802" v="1491" actId="207"/>
          <ac:spMkLst>
            <pc:docMk/>
            <pc:sldMk cId="2474797160" sldId="288"/>
            <ac:spMk id="22" creationId="{F6D73BF6-01C3-48AA-BD1C-D8A78A102B45}"/>
          </ac:spMkLst>
        </pc:spChg>
        <pc:spChg chg="mod">
          <ac:chgData name="Nino Philip Ramones" userId="1068934f-e3b4-4e88-ba23-4cb57230c594" providerId="ADAL" clId="{81DCA7F7-4CF8-4DD3-AE0B-1EC1C109C265}" dt="2023-05-16T04:36:01.957" v="1492" actId="207"/>
          <ac:spMkLst>
            <pc:docMk/>
            <pc:sldMk cId="2474797160" sldId="288"/>
            <ac:spMk id="23" creationId="{8A1153CF-585B-8B2B-3854-71F75C487C99}"/>
          </ac:spMkLst>
        </pc:spChg>
        <pc:spChg chg="mod">
          <ac:chgData name="Nino Philip Ramones" userId="1068934f-e3b4-4e88-ba23-4cb57230c594" providerId="ADAL" clId="{81DCA7F7-4CF8-4DD3-AE0B-1EC1C109C265}" dt="2023-05-16T04:36:08.323" v="1493" actId="207"/>
          <ac:spMkLst>
            <pc:docMk/>
            <pc:sldMk cId="2474797160" sldId="288"/>
            <ac:spMk id="24" creationId="{516AD09D-551C-2A7A-6400-51F27AD6D596}"/>
          </ac:spMkLst>
        </pc:spChg>
        <pc:spChg chg="add mod">
          <ac:chgData name="Nino Philip Ramones" userId="1068934f-e3b4-4e88-ba23-4cb57230c594" providerId="ADAL" clId="{81DCA7F7-4CF8-4DD3-AE0B-1EC1C109C265}" dt="2023-05-16T04:35:42.984" v="1489" actId="207"/>
          <ac:spMkLst>
            <pc:docMk/>
            <pc:sldMk cId="2474797160" sldId="288"/>
            <ac:spMk id="25" creationId="{9A0CB732-A883-9866-0584-2A2E7C62425B}"/>
          </ac:spMkLst>
        </pc:spChg>
        <pc:spChg chg="add mod">
          <ac:chgData name="Nino Philip Ramones" userId="1068934f-e3b4-4e88-ba23-4cb57230c594" providerId="ADAL" clId="{81DCA7F7-4CF8-4DD3-AE0B-1EC1C109C265}" dt="2023-05-16T04:35:27.673" v="1487"/>
          <ac:spMkLst>
            <pc:docMk/>
            <pc:sldMk cId="2474797160" sldId="288"/>
            <ac:spMk id="26" creationId="{8F1CDE67-7FA7-88EC-D59C-B54F5A1589D6}"/>
          </ac:spMkLst>
        </pc:spChg>
        <pc:grpChg chg="add del mod">
          <ac:chgData name="Nino Philip Ramones" userId="1068934f-e3b4-4e88-ba23-4cb57230c594" providerId="ADAL" clId="{81DCA7F7-4CF8-4DD3-AE0B-1EC1C109C265}" dt="2023-05-16T04:32:30.625" v="1433" actId="478"/>
          <ac:grpSpMkLst>
            <pc:docMk/>
            <pc:sldMk cId="2474797160" sldId="288"/>
            <ac:grpSpMk id="16" creationId="{BF3C673C-CB62-4262-B466-5171FF3E2E5E}"/>
          </ac:grpSpMkLst>
        </pc:grpChg>
        <pc:grpChg chg="add mod">
          <ac:chgData name="Nino Philip Ramones" userId="1068934f-e3b4-4e88-ba23-4cb57230c594" providerId="ADAL" clId="{81DCA7F7-4CF8-4DD3-AE0B-1EC1C109C265}" dt="2023-05-16T04:35:27.673" v="1487"/>
          <ac:grpSpMkLst>
            <pc:docMk/>
            <pc:sldMk cId="2474797160" sldId="288"/>
            <ac:grpSpMk id="21" creationId="{3BFAB13C-09B3-E117-0C3A-0FF97E8808F5}"/>
          </ac:grpSpMkLst>
        </pc:grpChg>
        <pc:picChg chg="add mod modCrop">
          <ac:chgData name="Nino Philip Ramones" userId="1068934f-e3b4-4e88-ba23-4cb57230c594" providerId="ADAL" clId="{81DCA7F7-4CF8-4DD3-AE0B-1EC1C109C265}" dt="2023-05-16T04:55:10.258" v="1503" actId="1036"/>
          <ac:picMkLst>
            <pc:docMk/>
            <pc:sldMk cId="2474797160" sldId="288"/>
            <ac:picMk id="5" creationId="{D010EB69-3473-A584-4B3A-F54DCBF6B169}"/>
          </ac:picMkLst>
        </pc:picChg>
        <pc:picChg chg="del">
          <ac:chgData name="Nino Philip Ramones" userId="1068934f-e3b4-4e88-ba23-4cb57230c594" providerId="ADAL" clId="{81DCA7F7-4CF8-4DD3-AE0B-1EC1C109C265}" dt="2023-05-16T04:14:48.728" v="105" actId="478"/>
          <ac:picMkLst>
            <pc:docMk/>
            <pc:sldMk cId="2474797160" sldId="288"/>
            <ac:picMk id="11" creationId="{3DB84044-6F0C-EB78-CC1C-5C26073F2AC0}"/>
          </ac:picMkLst>
        </pc:picChg>
        <pc:picChg chg="del">
          <ac:chgData name="Nino Philip Ramones" userId="1068934f-e3b4-4e88-ba23-4cb57230c594" providerId="ADAL" clId="{81DCA7F7-4CF8-4DD3-AE0B-1EC1C109C265}" dt="2023-05-16T04:14:48.728" v="105" actId="478"/>
          <ac:picMkLst>
            <pc:docMk/>
            <pc:sldMk cId="2474797160" sldId="288"/>
            <ac:picMk id="1026" creationId="{284D62D0-C20A-41B9-852D-90343B5CD1A8}"/>
          </ac:picMkLst>
        </pc:picChg>
      </pc:sldChg>
      <pc:sldChg chg="del">
        <pc:chgData name="Nino Philip Ramones" userId="1068934f-e3b4-4e88-ba23-4cb57230c594" providerId="ADAL" clId="{81DCA7F7-4CF8-4DD3-AE0B-1EC1C109C265}" dt="2023-05-16T04:14:23.954" v="90" actId="47"/>
        <pc:sldMkLst>
          <pc:docMk/>
          <pc:sldMk cId="2661369311" sldId="308"/>
        </pc:sldMkLst>
      </pc:sldChg>
      <pc:sldChg chg="addSp delSp modSp mod">
        <pc:chgData name="Nino Philip Ramones" userId="1068934f-e3b4-4e88-ba23-4cb57230c594" providerId="ADAL" clId="{81DCA7F7-4CF8-4DD3-AE0B-1EC1C109C265}" dt="2023-05-17T05:26:07.495" v="3634"/>
        <pc:sldMkLst>
          <pc:docMk/>
          <pc:sldMk cId="2969037122" sldId="309"/>
        </pc:sldMkLst>
        <pc:spChg chg="mod">
          <ac:chgData name="Nino Philip Ramones" userId="1068934f-e3b4-4e88-ba23-4cb57230c594" providerId="ADAL" clId="{81DCA7F7-4CF8-4DD3-AE0B-1EC1C109C265}" dt="2023-05-17T05:23:50.406" v="3573" actId="1036"/>
          <ac:spMkLst>
            <pc:docMk/>
            <pc:sldMk cId="2969037122" sldId="309"/>
            <ac:spMk id="6" creationId="{1C139C71-43D8-DA15-F46A-8598CDF1F78A}"/>
          </ac:spMkLst>
        </pc:spChg>
        <pc:spChg chg="del">
          <ac:chgData name="Nino Philip Ramones" userId="1068934f-e3b4-4e88-ba23-4cb57230c594" providerId="ADAL" clId="{81DCA7F7-4CF8-4DD3-AE0B-1EC1C109C265}" dt="2023-05-17T00:56:32.658" v="1508" actId="478"/>
          <ac:spMkLst>
            <pc:docMk/>
            <pc:sldMk cId="2969037122" sldId="309"/>
            <ac:spMk id="12" creationId="{A03D9DDB-0911-CCC6-289E-FE03CE9C7E57}"/>
          </ac:spMkLst>
        </pc:spChg>
        <pc:spChg chg="add mod">
          <ac:chgData name="Nino Philip Ramones" userId="1068934f-e3b4-4e88-ba23-4cb57230c594" providerId="ADAL" clId="{81DCA7F7-4CF8-4DD3-AE0B-1EC1C109C265}" dt="2023-05-17T01:12:16.516" v="2218" actId="1582"/>
          <ac:spMkLst>
            <pc:docMk/>
            <pc:sldMk cId="2969037122" sldId="309"/>
            <ac:spMk id="15" creationId="{86088363-4A74-A1AD-77F5-1592AA06AE02}"/>
          </ac:spMkLst>
        </pc:spChg>
        <pc:spChg chg="del">
          <ac:chgData name="Nino Philip Ramones" userId="1068934f-e3b4-4e88-ba23-4cb57230c594" providerId="ADAL" clId="{81DCA7F7-4CF8-4DD3-AE0B-1EC1C109C265}" dt="2023-05-17T00:56:28.601" v="1507" actId="478"/>
          <ac:spMkLst>
            <pc:docMk/>
            <pc:sldMk cId="2969037122" sldId="309"/>
            <ac:spMk id="18" creationId="{3541D7E5-4224-4C63-5DDD-BA6F6F83F475}"/>
          </ac:spMkLst>
        </pc:spChg>
        <pc:spChg chg="del">
          <ac:chgData name="Nino Philip Ramones" userId="1068934f-e3b4-4e88-ba23-4cb57230c594" providerId="ADAL" clId="{81DCA7F7-4CF8-4DD3-AE0B-1EC1C109C265}" dt="2023-05-17T00:56:28.601" v="1507" actId="478"/>
          <ac:spMkLst>
            <pc:docMk/>
            <pc:sldMk cId="2969037122" sldId="309"/>
            <ac:spMk id="19" creationId="{727A2137-FC9F-D6F6-B304-60E173B027F2}"/>
          </ac:spMkLst>
        </pc:spChg>
        <pc:spChg chg="mod">
          <ac:chgData name="Nino Philip Ramones" userId="1068934f-e3b4-4e88-ba23-4cb57230c594" providerId="ADAL" clId="{81DCA7F7-4CF8-4DD3-AE0B-1EC1C109C265}" dt="2023-05-17T05:23:38.520" v="3569" actId="1035"/>
          <ac:spMkLst>
            <pc:docMk/>
            <pc:sldMk cId="2969037122" sldId="309"/>
            <ac:spMk id="20" creationId="{99094F09-480B-BC12-6268-5E55DC8820B2}"/>
          </ac:spMkLst>
        </pc:spChg>
        <pc:spChg chg="add mod">
          <ac:chgData name="Nino Philip Ramones" userId="1068934f-e3b4-4e88-ba23-4cb57230c594" providerId="ADAL" clId="{81DCA7F7-4CF8-4DD3-AE0B-1EC1C109C265}" dt="2023-05-17T01:12:08.485" v="2217" actId="1076"/>
          <ac:spMkLst>
            <pc:docMk/>
            <pc:sldMk cId="2969037122" sldId="309"/>
            <ac:spMk id="21" creationId="{E1AED39C-E0BA-874D-C27C-70DAA3777A14}"/>
          </ac:spMkLst>
        </pc:spChg>
        <pc:spChg chg="mod">
          <ac:chgData name="Nino Philip Ramones" userId="1068934f-e3b4-4e88-ba23-4cb57230c594" providerId="ADAL" clId="{81DCA7F7-4CF8-4DD3-AE0B-1EC1C109C265}" dt="2023-05-17T05:26:07.495" v="3634"/>
          <ac:spMkLst>
            <pc:docMk/>
            <pc:sldMk cId="2969037122" sldId="309"/>
            <ac:spMk id="24" creationId="{CD303A09-2079-B680-A955-27E47D32CE9C}"/>
          </ac:spMkLst>
        </pc:spChg>
        <pc:spChg chg="mod">
          <ac:chgData name="Nino Philip Ramones" userId="1068934f-e3b4-4e88-ba23-4cb57230c594" providerId="ADAL" clId="{81DCA7F7-4CF8-4DD3-AE0B-1EC1C109C265}" dt="2023-05-17T05:26:07.495" v="3634"/>
          <ac:spMkLst>
            <pc:docMk/>
            <pc:sldMk cId="2969037122" sldId="309"/>
            <ac:spMk id="25" creationId="{CDA67F31-9B5D-0856-C75A-C438844EE7AA}"/>
          </ac:spMkLst>
        </pc:spChg>
        <pc:grpChg chg="del">
          <ac:chgData name="Nino Philip Ramones" userId="1068934f-e3b4-4e88-ba23-4cb57230c594" providerId="ADAL" clId="{81DCA7F7-4CF8-4DD3-AE0B-1EC1C109C265}" dt="2023-05-17T05:26:07.054" v="3633" actId="478"/>
          <ac:grpSpMkLst>
            <pc:docMk/>
            <pc:sldMk cId="2969037122" sldId="309"/>
            <ac:grpSpMk id="7" creationId="{D0A2E892-AD21-25E5-45E7-7EABB1868FC3}"/>
          </ac:grpSpMkLst>
        </pc:grpChg>
        <pc:grpChg chg="del">
          <ac:chgData name="Nino Philip Ramones" userId="1068934f-e3b4-4e88-ba23-4cb57230c594" providerId="ADAL" clId="{81DCA7F7-4CF8-4DD3-AE0B-1EC1C109C265}" dt="2023-05-17T00:56:24.792" v="1506" actId="478"/>
          <ac:grpSpMkLst>
            <pc:docMk/>
            <pc:sldMk cId="2969037122" sldId="309"/>
            <ac:grpSpMk id="17" creationId="{7425DD19-40DC-E7A7-65E1-92F932101E58}"/>
          </ac:grpSpMkLst>
        </pc:grpChg>
        <pc:grpChg chg="add mod">
          <ac:chgData name="Nino Philip Ramones" userId="1068934f-e3b4-4e88-ba23-4cb57230c594" providerId="ADAL" clId="{81DCA7F7-4CF8-4DD3-AE0B-1EC1C109C265}" dt="2023-05-17T05:26:07.495" v="3634"/>
          <ac:grpSpMkLst>
            <pc:docMk/>
            <pc:sldMk cId="2969037122" sldId="309"/>
            <ac:grpSpMk id="22" creationId="{EEDE539B-BAD7-99C7-58B2-E761D94153C6}"/>
          </ac:grpSpMkLst>
        </pc:grpChg>
        <pc:picChg chg="add mod">
          <ac:chgData name="Nino Philip Ramones" userId="1068934f-e3b4-4e88-ba23-4cb57230c594" providerId="ADAL" clId="{81DCA7F7-4CF8-4DD3-AE0B-1EC1C109C265}" dt="2023-05-17T00:58:21.827" v="1522" actId="1076"/>
          <ac:picMkLst>
            <pc:docMk/>
            <pc:sldMk cId="2969037122" sldId="309"/>
            <ac:picMk id="4" creationId="{80662A47-F75A-C8B9-2210-A87893A6A865}"/>
          </ac:picMkLst>
        </pc:picChg>
        <pc:picChg chg="add mod">
          <ac:chgData name="Nino Philip Ramones" userId="1068934f-e3b4-4e88-ba23-4cb57230c594" providerId="ADAL" clId="{81DCA7F7-4CF8-4DD3-AE0B-1EC1C109C265}" dt="2023-05-17T01:04:51.427" v="1804" actId="14100"/>
          <ac:picMkLst>
            <pc:docMk/>
            <pc:sldMk cId="2969037122" sldId="309"/>
            <ac:picMk id="13" creationId="{81B7CC2A-BE32-50A0-CAC3-EBA3FBF89FC7}"/>
          </ac:picMkLst>
        </pc:picChg>
        <pc:cxnChg chg="mod">
          <ac:chgData name="Nino Philip Ramones" userId="1068934f-e3b4-4e88-ba23-4cb57230c594" providerId="ADAL" clId="{81DCA7F7-4CF8-4DD3-AE0B-1EC1C109C265}" dt="2023-05-17T05:26:07.495" v="3634"/>
          <ac:cxnSpMkLst>
            <pc:docMk/>
            <pc:sldMk cId="2969037122" sldId="309"/>
            <ac:cxnSpMk id="23" creationId="{56582186-FCBA-D0FB-FE85-FF56ED8DC96C}"/>
          </ac:cxnSpMkLst>
        </pc:cxnChg>
      </pc:sldChg>
      <pc:sldChg chg="del">
        <pc:chgData name="Nino Philip Ramones" userId="1068934f-e3b4-4e88-ba23-4cb57230c594" providerId="ADAL" clId="{81DCA7F7-4CF8-4DD3-AE0B-1EC1C109C265}" dt="2023-05-16T04:14:23.954" v="90" actId="47"/>
        <pc:sldMkLst>
          <pc:docMk/>
          <pc:sldMk cId="2723899760" sldId="310"/>
        </pc:sldMkLst>
      </pc:sldChg>
      <pc:sldChg chg="addSp delSp modSp add mod">
        <pc:chgData name="Nino Philip Ramones" userId="1068934f-e3b4-4e88-ba23-4cb57230c594" providerId="ADAL" clId="{81DCA7F7-4CF8-4DD3-AE0B-1EC1C109C265}" dt="2023-05-17T05:26:12.163" v="3636"/>
        <pc:sldMkLst>
          <pc:docMk/>
          <pc:sldMk cId="3384722998" sldId="310"/>
        </pc:sldMkLst>
        <pc:spChg chg="mod">
          <ac:chgData name="Nino Philip Ramones" userId="1068934f-e3b4-4e88-ba23-4cb57230c594" providerId="ADAL" clId="{81DCA7F7-4CF8-4DD3-AE0B-1EC1C109C265}" dt="2023-05-17T01:46:27.514" v="2484" actId="20577"/>
          <ac:spMkLst>
            <pc:docMk/>
            <pc:sldMk cId="3384722998" sldId="310"/>
            <ac:spMk id="2" creationId="{05373617-D585-BAF0-0B5B-D2CF324A4D6B}"/>
          </ac:spMkLst>
        </pc:spChg>
        <pc:spChg chg="add del mod">
          <ac:chgData name="Nino Philip Ramones" userId="1068934f-e3b4-4e88-ba23-4cb57230c594" providerId="ADAL" clId="{81DCA7F7-4CF8-4DD3-AE0B-1EC1C109C265}" dt="2023-05-17T01:46:16.451" v="2467"/>
          <ac:spMkLst>
            <pc:docMk/>
            <pc:sldMk cId="3384722998" sldId="310"/>
            <ac:spMk id="3" creationId="{EC78AA47-66D0-915F-D067-DE47008E8296}"/>
          </ac:spMkLst>
        </pc:spChg>
        <pc:spChg chg="mod">
          <ac:chgData name="Nino Philip Ramones" userId="1068934f-e3b4-4e88-ba23-4cb57230c594" providerId="ADAL" clId="{81DCA7F7-4CF8-4DD3-AE0B-1EC1C109C265}" dt="2023-05-17T05:16:58.477" v="3457" actId="20577"/>
          <ac:spMkLst>
            <pc:docMk/>
            <pc:sldMk cId="3384722998" sldId="310"/>
            <ac:spMk id="6" creationId="{1C139C71-43D8-DA15-F46A-8598CDF1F78A}"/>
          </ac:spMkLst>
        </pc:spChg>
        <pc:spChg chg="del">
          <ac:chgData name="Nino Philip Ramones" userId="1068934f-e3b4-4e88-ba23-4cb57230c594" providerId="ADAL" clId="{81DCA7F7-4CF8-4DD3-AE0B-1EC1C109C265}" dt="2023-05-17T01:45:02.190" v="2313" actId="478"/>
          <ac:spMkLst>
            <pc:docMk/>
            <pc:sldMk cId="3384722998" sldId="310"/>
            <ac:spMk id="15" creationId="{86088363-4A74-A1AD-77F5-1592AA06AE02}"/>
          </ac:spMkLst>
        </pc:spChg>
        <pc:spChg chg="mod">
          <ac:chgData name="Nino Philip Ramones" userId="1068934f-e3b4-4e88-ba23-4cb57230c594" providerId="ADAL" clId="{81DCA7F7-4CF8-4DD3-AE0B-1EC1C109C265}" dt="2023-05-17T05:26:12.163" v="3636"/>
          <ac:spMkLst>
            <pc:docMk/>
            <pc:sldMk cId="3384722998" sldId="310"/>
            <ac:spMk id="17" creationId="{3BD31FF1-7825-5AE3-561D-91CCCABA2D4D}"/>
          </ac:spMkLst>
        </pc:spChg>
        <pc:spChg chg="mod">
          <ac:chgData name="Nino Philip Ramones" userId="1068934f-e3b4-4e88-ba23-4cb57230c594" providerId="ADAL" clId="{81DCA7F7-4CF8-4DD3-AE0B-1EC1C109C265}" dt="2023-05-17T05:26:12.163" v="3636"/>
          <ac:spMkLst>
            <pc:docMk/>
            <pc:sldMk cId="3384722998" sldId="310"/>
            <ac:spMk id="18" creationId="{1DF8A6EA-1D9D-CBD5-2940-96C31AB17B06}"/>
          </ac:spMkLst>
        </pc:spChg>
        <pc:spChg chg="mod">
          <ac:chgData name="Nino Philip Ramones" userId="1068934f-e3b4-4e88-ba23-4cb57230c594" providerId="ADAL" clId="{81DCA7F7-4CF8-4DD3-AE0B-1EC1C109C265}" dt="2023-05-17T05:10:46.588" v="2829" actId="1076"/>
          <ac:spMkLst>
            <pc:docMk/>
            <pc:sldMk cId="3384722998" sldId="310"/>
            <ac:spMk id="20" creationId="{99094F09-480B-BC12-6268-5E55DC8820B2}"/>
          </ac:spMkLst>
        </pc:spChg>
        <pc:spChg chg="del">
          <ac:chgData name="Nino Philip Ramones" userId="1068934f-e3b4-4e88-ba23-4cb57230c594" providerId="ADAL" clId="{81DCA7F7-4CF8-4DD3-AE0B-1EC1C109C265}" dt="2023-05-17T01:45:02.190" v="2313" actId="478"/>
          <ac:spMkLst>
            <pc:docMk/>
            <pc:sldMk cId="3384722998" sldId="310"/>
            <ac:spMk id="21" creationId="{E1AED39C-E0BA-874D-C27C-70DAA3777A14}"/>
          </ac:spMkLst>
        </pc:spChg>
        <pc:grpChg chg="del">
          <ac:chgData name="Nino Philip Ramones" userId="1068934f-e3b4-4e88-ba23-4cb57230c594" providerId="ADAL" clId="{81DCA7F7-4CF8-4DD3-AE0B-1EC1C109C265}" dt="2023-05-17T05:26:11.636" v="3635" actId="478"/>
          <ac:grpSpMkLst>
            <pc:docMk/>
            <pc:sldMk cId="3384722998" sldId="310"/>
            <ac:grpSpMk id="7" creationId="{D0A2E892-AD21-25E5-45E7-7EABB1868FC3}"/>
          </ac:grpSpMkLst>
        </pc:grpChg>
        <pc:grpChg chg="add mod">
          <ac:chgData name="Nino Philip Ramones" userId="1068934f-e3b4-4e88-ba23-4cb57230c594" providerId="ADAL" clId="{81DCA7F7-4CF8-4DD3-AE0B-1EC1C109C265}" dt="2023-05-17T05:26:12.163" v="3636"/>
          <ac:grpSpMkLst>
            <pc:docMk/>
            <pc:sldMk cId="3384722998" sldId="310"/>
            <ac:grpSpMk id="14" creationId="{8948C0C7-6871-ECA0-C42C-87C45B3CC4AF}"/>
          </ac:grpSpMkLst>
        </pc:grpChg>
        <pc:picChg chg="del">
          <ac:chgData name="Nino Philip Ramones" userId="1068934f-e3b4-4e88-ba23-4cb57230c594" providerId="ADAL" clId="{81DCA7F7-4CF8-4DD3-AE0B-1EC1C109C265}" dt="2023-05-17T01:45:02.190" v="2313" actId="478"/>
          <ac:picMkLst>
            <pc:docMk/>
            <pc:sldMk cId="3384722998" sldId="310"/>
            <ac:picMk id="4" creationId="{80662A47-F75A-C8B9-2210-A87893A6A865}"/>
          </ac:picMkLst>
        </pc:picChg>
        <pc:picChg chg="add mod">
          <ac:chgData name="Nino Philip Ramones" userId="1068934f-e3b4-4e88-ba23-4cb57230c594" providerId="ADAL" clId="{81DCA7F7-4CF8-4DD3-AE0B-1EC1C109C265}" dt="2023-05-17T05:10:07.107" v="2796" actId="14100"/>
          <ac:picMkLst>
            <pc:docMk/>
            <pc:sldMk cId="3384722998" sldId="310"/>
            <ac:picMk id="11" creationId="{60BEE323-49D0-2312-A8D4-3E6175B18063}"/>
          </ac:picMkLst>
        </pc:picChg>
        <pc:picChg chg="add mod">
          <ac:chgData name="Nino Philip Ramones" userId="1068934f-e3b4-4e88-ba23-4cb57230c594" providerId="ADAL" clId="{81DCA7F7-4CF8-4DD3-AE0B-1EC1C109C265}" dt="2023-05-17T05:10:37.822" v="2828" actId="1366"/>
          <ac:picMkLst>
            <pc:docMk/>
            <pc:sldMk cId="3384722998" sldId="310"/>
            <ac:picMk id="12" creationId="{F1EBDE58-9B59-7CBF-E623-F9BC6A1903E6}"/>
          </ac:picMkLst>
        </pc:picChg>
        <pc:picChg chg="del">
          <ac:chgData name="Nino Philip Ramones" userId="1068934f-e3b4-4e88-ba23-4cb57230c594" providerId="ADAL" clId="{81DCA7F7-4CF8-4DD3-AE0B-1EC1C109C265}" dt="2023-05-17T01:45:02.190" v="2313" actId="478"/>
          <ac:picMkLst>
            <pc:docMk/>
            <pc:sldMk cId="3384722998" sldId="310"/>
            <ac:picMk id="13" creationId="{81B7CC2A-BE32-50A0-CAC3-EBA3FBF89FC7}"/>
          </ac:picMkLst>
        </pc:picChg>
        <pc:cxnChg chg="mod">
          <ac:chgData name="Nino Philip Ramones" userId="1068934f-e3b4-4e88-ba23-4cb57230c594" providerId="ADAL" clId="{81DCA7F7-4CF8-4DD3-AE0B-1EC1C109C265}" dt="2023-05-17T05:26:12.163" v="3636"/>
          <ac:cxnSpMkLst>
            <pc:docMk/>
            <pc:sldMk cId="3384722998" sldId="310"/>
            <ac:cxnSpMk id="16" creationId="{BAD9A59C-69C7-E292-5F6E-D6196E4B78FB}"/>
          </ac:cxnSpMkLst>
        </pc:cxnChg>
      </pc:sldChg>
      <pc:sldChg chg="addSp delSp modSp add mod">
        <pc:chgData name="Nino Philip Ramones" userId="1068934f-e3b4-4e88-ba23-4cb57230c594" providerId="ADAL" clId="{81DCA7F7-4CF8-4DD3-AE0B-1EC1C109C265}" dt="2023-05-17T05:39:16.459" v="4679" actId="20577"/>
        <pc:sldMkLst>
          <pc:docMk/>
          <pc:sldMk cId="1589353897" sldId="311"/>
        </pc:sldMkLst>
        <pc:spChg chg="mod">
          <ac:chgData name="Nino Philip Ramones" userId="1068934f-e3b4-4e88-ba23-4cb57230c594" providerId="ADAL" clId="{81DCA7F7-4CF8-4DD3-AE0B-1EC1C109C265}" dt="2023-05-17T05:17:29.208" v="3543" actId="20577"/>
          <ac:spMkLst>
            <pc:docMk/>
            <pc:sldMk cId="1589353897" sldId="311"/>
            <ac:spMk id="2" creationId="{05373617-D585-BAF0-0B5B-D2CF324A4D6B}"/>
          </ac:spMkLst>
        </pc:spChg>
        <pc:spChg chg="mod">
          <ac:chgData name="Nino Philip Ramones" userId="1068934f-e3b4-4e88-ba23-4cb57230c594" providerId="ADAL" clId="{81DCA7F7-4CF8-4DD3-AE0B-1EC1C109C265}" dt="2023-05-17T05:39:16.459" v="4679" actId="20577"/>
          <ac:spMkLst>
            <pc:docMk/>
            <pc:sldMk cId="1589353897" sldId="311"/>
            <ac:spMk id="6" creationId="{1C139C71-43D8-DA15-F46A-8598CDF1F78A}"/>
          </ac:spMkLst>
        </pc:spChg>
        <pc:spChg chg="add mod">
          <ac:chgData name="Nino Philip Ramones" userId="1068934f-e3b4-4e88-ba23-4cb57230c594" providerId="ADAL" clId="{81DCA7F7-4CF8-4DD3-AE0B-1EC1C109C265}" dt="2023-05-17T05:36:27.322" v="4625" actId="404"/>
          <ac:spMkLst>
            <pc:docMk/>
            <pc:sldMk cId="1589353897" sldId="311"/>
            <ac:spMk id="14" creationId="{7C61C313-BCD2-3CA2-1931-59B131C7AACC}"/>
          </ac:spMkLst>
        </pc:spChg>
        <pc:spChg chg="mod">
          <ac:chgData name="Nino Philip Ramones" userId="1068934f-e3b4-4e88-ba23-4cb57230c594" providerId="ADAL" clId="{81DCA7F7-4CF8-4DD3-AE0B-1EC1C109C265}" dt="2023-05-17T05:26:15.951" v="3638"/>
          <ac:spMkLst>
            <pc:docMk/>
            <pc:sldMk cId="1589353897" sldId="311"/>
            <ac:spMk id="17" creationId="{E836EFD1-0F09-6D82-559A-FD4C4542C69D}"/>
          </ac:spMkLst>
        </pc:spChg>
        <pc:spChg chg="mod">
          <ac:chgData name="Nino Philip Ramones" userId="1068934f-e3b4-4e88-ba23-4cb57230c594" providerId="ADAL" clId="{81DCA7F7-4CF8-4DD3-AE0B-1EC1C109C265}" dt="2023-05-17T05:26:15.951" v="3638"/>
          <ac:spMkLst>
            <pc:docMk/>
            <pc:sldMk cId="1589353897" sldId="311"/>
            <ac:spMk id="18" creationId="{550930EC-018A-0B3F-670D-2C35826FABBA}"/>
          </ac:spMkLst>
        </pc:spChg>
        <pc:spChg chg="add mod">
          <ac:chgData name="Nino Philip Ramones" userId="1068934f-e3b4-4e88-ba23-4cb57230c594" providerId="ADAL" clId="{81DCA7F7-4CF8-4DD3-AE0B-1EC1C109C265}" dt="2023-05-17T05:36:20.457" v="4624" actId="403"/>
          <ac:spMkLst>
            <pc:docMk/>
            <pc:sldMk cId="1589353897" sldId="311"/>
            <ac:spMk id="19" creationId="{DBF73D6F-CE99-8EC3-731C-0A1FC4BBF951}"/>
          </ac:spMkLst>
        </pc:spChg>
        <pc:spChg chg="del">
          <ac:chgData name="Nino Philip Ramones" userId="1068934f-e3b4-4e88-ba23-4cb57230c594" providerId="ADAL" clId="{81DCA7F7-4CF8-4DD3-AE0B-1EC1C109C265}" dt="2023-05-17T05:17:35.044" v="3544" actId="478"/>
          <ac:spMkLst>
            <pc:docMk/>
            <pc:sldMk cId="1589353897" sldId="311"/>
            <ac:spMk id="20" creationId="{99094F09-480B-BC12-6268-5E55DC8820B2}"/>
          </ac:spMkLst>
        </pc:spChg>
        <pc:spChg chg="add mod">
          <ac:chgData name="Nino Philip Ramones" userId="1068934f-e3b4-4e88-ba23-4cb57230c594" providerId="ADAL" clId="{81DCA7F7-4CF8-4DD3-AE0B-1EC1C109C265}" dt="2023-05-17T05:36:20.457" v="4624" actId="403"/>
          <ac:spMkLst>
            <pc:docMk/>
            <pc:sldMk cId="1589353897" sldId="311"/>
            <ac:spMk id="21" creationId="{CE0B0F0B-7A4E-45E5-1E4C-FF361469BDE2}"/>
          </ac:spMkLst>
        </pc:spChg>
        <pc:spChg chg="add mod">
          <ac:chgData name="Nino Philip Ramones" userId="1068934f-e3b4-4e88-ba23-4cb57230c594" providerId="ADAL" clId="{81DCA7F7-4CF8-4DD3-AE0B-1EC1C109C265}" dt="2023-05-17T05:36:20.457" v="4624" actId="403"/>
          <ac:spMkLst>
            <pc:docMk/>
            <pc:sldMk cId="1589353897" sldId="311"/>
            <ac:spMk id="22" creationId="{A2D68C40-BC24-1651-6F43-65EB9C3AC077}"/>
          </ac:spMkLst>
        </pc:spChg>
        <pc:grpChg chg="del">
          <ac:chgData name="Nino Philip Ramones" userId="1068934f-e3b4-4e88-ba23-4cb57230c594" providerId="ADAL" clId="{81DCA7F7-4CF8-4DD3-AE0B-1EC1C109C265}" dt="2023-05-17T05:26:15.487" v="3637" actId="478"/>
          <ac:grpSpMkLst>
            <pc:docMk/>
            <pc:sldMk cId="1589353897" sldId="311"/>
            <ac:grpSpMk id="7" creationId="{D0A2E892-AD21-25E5-45E7-7EABB1868FC3}"/>
          </ac:grpSpMkLst>
        </pc:grpChg>
        <pc:grpChg chg="add mod">
          <ac:chgData name="Nino Philip Ramones" userId="1068934f-e3b4-4e88-ba23-4cb57230c594" providerId="ADAL" clId="{81DCA7F7-4CF8-4DD3-AE0B-1EC1C109C265}" dt="2023-05-17T05:26:15.951" v="3638"/>
          <ac:grpSpMkLst>
            <pc:docMk/>
            <pc:sldMk cId="1589353897" sldId="311"/>
            <ac:grpSpMk id="15" creationId="{A65B5D19-148C-BE63-8F0A-8DA940196E97}"/>
          </ac:grpSpMkLst>
        </pc:grpChg>
        <pc:picChg chg="add mod">
          <ac:chgData name="Nino Philip Ramones" userId="1068934f-e3b4-4e88-ba23-4cb57230c594" providerId="ADAL" clId="{81DCA7F7-4CF8-4DD3-AE0B-1EC1C109C265}" dt="2023-05-17T05:26:40.076" v="3644" actId="14100"/>
          <ac:picMkLst>
            <pc:docMk/>
            <pc:sldMk cId="1589353897" sldId="311"/>
            <ac:picMk id="4" creationId="{16C63ECD-AD39-46ED-A261-59DEED9AE022}"/>
          </ac:picMkLst>
        </pc:picChg>
        <pc:picChg chg="del">
          <ac:chgData name="Nino Philip Ramones" userId="1068934f-e3b4-4e88-ba23-4cb57230c594" providerId="ADAL" clId="{81DCA7F7-4CF8-4DD3-AE0B-1EC1C109C265}" dt="2023-05-17T05:17:35.044" v="3544" actId="478"/>
          <ac:picMkLst>
            <pc:docMk/>
            <pc:sldMk cId="1589353897" sldId="311"/>
            <ac:picMk id="11" creationId="{60BEE323-49D0-2312-A8D4-3E6175B18063}"/>
          </ac:picMkLst>
        </pc:picChg>
        <pc:picChg chg="del">
          <ac:chgData name="Nino Philip Ramones" userId="1068934f-e3b4-4e88-ba23-4cb57230c594" providerId="ADAL" clId="{81DCA7F7-4CF8-4DD3-AE0B-1EC1C109C265}" dt="2023-05-17T05:17:35.044" v="3544" actId="478"/>
          <ac:picMkLst>
            <pc:docMk/>
            <pc:sldMk cId="1589353897" sldId="311"/>
            <ac:picMk id="12" creationId="{F1EBDE58-9B59-7CBF-E623-F9BC6A1903E6}"/>
          </ac:picMkLst>
        </pc:picChg>
        <pc:picChg chg="add mod">
          <ac:chgData name="Nino Philip Ramones" userId="1068934f-e3b4-4e88-ba23-4cb57230c594" providerId="ADAL" clId="{81DCA7F7-4CF8-4DD3-AE0B-1EC1C109C265}" dt="2023-05-17T05:24:58.117" v="3585" actId="1036"/>
          <ac:picMkLst>
            <pc:docMk/>
            <pc:sldMk cId="1589353897" sldId="311"/>
            <ac:picMk id="13" creationId="{07CAC93D-003A-B848-CB89-5FBBA18012EE}"/>
          </ac:picMkLst>
        </pc:picChg>
        <pc:cxnChg chg="mod">
          <ac:chgData name="Nino Philip Ramones" userId="1068934f-e3b4-4e88-ba23-4cb57230c594" providerId="ADAL" clId="{81DCA7F7-4CF8-4DD3-AE0B-1EC1C109C265}" dt="2023-05-17T05:26:15.951" v="3638"/>
          <ac:cxnSpMkLst>
            <pc:docMk/>
            <pc:sldMk cId="1589353897" sldId="311"/>
            <ac:cxnSpMk id="16" creationId="{9DA4F601-8482-694A-57BD-EDD1E0D3693E}"/>
          </ac:cxnSpMkLst>
        </pc:cxnChg>
      </pc:sldChg>
      <pc:sldChg chg="del">
        <pc:chgData name="Nino Philip Ramones" userId="1068934f-e3b4-4e88-ba23-4cb57230c594" providerId="ADAL" clId="{81DCA7F7-4CF8-4DD3-AE0B-1EC1C109C265}" dt="2023-05-16T04:14:23.954" v="90" actId="47"/>
        <pc:sldMkLst>
          <pc:docMk/>
          <pc:sldMk cId="3239527936" sldId="311"/>
        </pc:sldMkLst>
      </pc:sldChg>
      <pc:sldChg chg="addSp delSp modSp add del mod ord">
        <pc:chgData name="Nino Philip Ramones" userId="1068934f-e3b4-4e88-ba23-4cb57230c594" providerId="ADAL" clId="{81DCA7F7-4CF8-4DD3-AE0B-1EC1C109C265}" dt="2023-05-17T06:23:57.076" v="6384" actId="47"/>
        <pc:sldMkLst>
          <pc:docMk/>
          <pc:sldMk cId="3272708559" sldId="312"/>
        </pc:sldMkLst>
        <pc:spChg chg="mod">
          <ac:chgData name="Nino Philip Ramones" userId="1068934f-e3b4-4e88-ba23-4cb57230c594" providerId="ADAL" clId="{81DCA7F7-4CF8-4DD3-AE0B-1EC1C109C265}" dt="2023-05-17T05:46:59.926" v="4743" actId="20577"/>
          <ac:spMkLst>
            <pc:docMk/>
            <pc:sldMk cId="3272708559" sldId="312"/>
            <ac:spMk id="2" creationId="{05373617-D585-BAF0-0B5B-D2CF324A4D6B}"/>
          </ac:spMkLst>
        </pc:spChg>
        <pc:spChg chg="add mod">
          <ac:chgData name="Nino Philip Ramones" userId="1068934f-e3b4-4e88-ba23-4cb57230c594" providerId="ADAL" clId="{81DCA7F7-4CF8-4DD3-AE0B-1EC1C109C265}" dt="2023-05-17T06:05:55.520" v="6024" actId="1036"/>
          <ac:spMkLst>
            <pc:docMk/>
            <pc:sldMk cId="3272708559" sldId="312"/>
            <ac:spMk id="3" creationId="{FCE2BEB8-4548-549B-A921-52982644D22D}"/>
          </ac:spMkLst>
        </pc:spChg>
        <pc:spChg chg="add mod">
          <ac:chgData name="Nino Philip Ramones" userId="1068934f-e3b4-4e88-ba23-4cb57230c594" providerId="ADAL" clId="{81DCA7F7-4CF8-4DD3-AE0B-1EC1C109C265}" dt="2023-05-17T05:58:11.543" v="5419" actId="20577"/>
          <ac:spMkLst>
            <pc:docMk/>
            <pc:sldMk cId="3272708559" sldId="312"/>
            <ac:spMk id="4" creationId="{1A9242AF-E34E-F1AC-8B80-1288D9BAB8E7}"/>
          </ac:spMkLst>
        </pc:spChg>
        <pc:spChg chg="add del mod">
          <ac:chgData name="Nino Philip Ramones" userId="1068934f-e3b4-4e88-ba23-4cb57230c594" providerId="ADAL" clId="{81DCA7F7-4CF8-4DD3-AE0B-1EC1C109C265}" dt="2023-05-17T06:05:43.003" v="6023" actId="403"/>
          <ac:spMkLst>
            <pc:docMk/>
            <pc:sldMk cId="3272708559" sldId="312"/>
            <ac:spMk id="6" creationId="{1C139C71-43D8-DA15-F46A-8598CDF1F78A}"/>
          </ac:spMkLst>
        </pc:spChg>
        <pc:spChg chg="add del">
          <ac:chgData name="Nino Philip Ramones" userId="1068934f-e3b4-4e88-ba23-4cb57230c594" providerId="ADAL" clId="{81DCA7F7-4CF8-4DD3-AE0B-1EC1C109C265}" dt="2023-05-17T05:49:18.770" v="4746" actId="478"/>
          <ac:spMkLst>
            <pc:docMk/>
            <pc:sldMk cId="3272708559" sldId="312"/>
            <ac:spMk id="20" creationId="{99094F09-480B-BC12-6268-5E55DC8820B2}"/>
          </ac:spMkLst>
        </pc:spChg>
        <pc:picChg chg="add del">
          <ac:chgData name="Nino Philip Ramones" userId="1068934f-e3b4-4e88-ba23-4cb57230c594" providerId="ADAL" clId="{81DCA7F7-4CF8-4DD3-AE0B-1EC1C109C265}" dt="2023-05-17T05:49:18.770" v="4746" actId="478"/>
          <ac:picMkLst>
            <pc:docMk/>
            <pc:sldMk cId="3272708559" sldId="312"/>
            <ac:picMk id="11" creationId="{60BEE323-49D0-2312-A8D4-3E6175B18063}"/>
          </ac:picMkLst>
        </pc:picChg>
        <pc:picChg chg="add del">
          <ac:chgData name="Nino Philip Ramones" userId="1068934f-e3b4-4e88-ba23-4cb57230c594" providerId="ADAL" clId="{81DCA7F7-4CF8-4DD3-AE0B-1EC1C109C265}" dt="2023-05-17T05:49:18.770" v="4746" actId="478"/>
          <ac:picMkLst>
            <pc:docMk/>
            <pc:sldMk cId="3272708559" sldId="312"/>
            <ac:picMk id="12" creationId="{F1EBDE58-9B59-7CBF-E623-F9BC6A1903E6}"/>
          </ac:picMkLst>
        </pc:picChg>
        <pc:picChg chg="add mod">
          <ac:chgData name="Nino Philip Ramones" userId="1068934f-e3b4-4e88-ba23-4cb57230c594" providerId="ADAL" clId="{81DCA7F7-4CF8-4DD3-AE0B-1EC1C109C265}" dt="2023-05-17T05:59:27.287" v="5443" actId="1036"/>
          <ac:picMkLst>
            <pc:docMk/>
            <pc:sldMk cId="3272708559" sldId="312"/>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3823646011" sldId="312"/>
        </pc:sldMkLst>
      </pc:sldChg>
      <pc:sldChg chg="addSp delSp modSp add del mod ord">
        <pc:chgData name="Nino Philip Ramones" userId="1068934f-e3b4-4e88-ba23-4cb57230c594" providerId="ADAL" clId="{81DCA7F7-4CF8-4DD3-AE0B-1EC1C109C265}" dt="2023-05-17T06:22:26.626" v="6296" actId="47"/>
        <pc:sldMkLst>
          <pc:docMk/>
          <pc:sldMk cId="1041642664" sldId="313"/>
        </pc:sldMkLst>
        <pc:spChg chg="add del mod">
          <ac:chgData name="Nino Philip Ramones" userId="1068934f-e3b4-4e88-ba23-4cb57230c594" providerId="ADAL" clId="{81DCA7F7-4CF8-4DD3-AE0B-1EC1C109C265}" dt="2023-05-17T06:17:11.327" v="6156" actId="688"/>
          <ac:spMkLst>
            <pc:docMk/>
            <pc:sldMk cId="1041642664" sldId="313"/>
            <ac:spMk id="2" creationId="{05373617-D585-BAF0-0B5B-D2CF324A4D6B}"/>
          </ac:spMkLst>
        </pc:spChg>
        <pc:spChg chg="del">
          <ac:chgData name="Nino Philip Ramones" userId="1068934f-e3b4-4e88-ba23-4cb57230c594" providerId="ADAL" clId="{81DCA7F7-4CF8-4DD3-AE0B-1EC1C109C265}" dt="2023-05-17T06:07:17.734" v="6056" actId="478"/>
          <ac:spMkLst>
            <pc:docMk/>
            <pc:sldMk cId="1041642664" sldId="313"/>
            <ac:spMk id="6" creationId="{1C139C71-43D8-DA15-F46A-8598CDF1F78A}"/>
          </ac:spMkLst>
        </pc:spChg>
        <pc:spChg chg="del mod">
          <ac:chgData name="Nino Philip Ramones" userId="1068934f-e3b4-4e88-ba23-4cb57230c594" providerId="ADAL" clId="{81DCA7F7-4CF8-4DD3-AE0B-1EC1C109C265}" dt="2023-05-17T06:15:46.178" v="6146" actId="478"/>
          <ac:spMkLst>
            <pc:docMk/>
            <pc:sldMk cId="1041642664" sldId="313"/>
            <ac:spMk id="20" creationId="{99094F09-480B-BC12-6268-5E55DC8820B2}"/>
          </ac:spMkLst>
        </pc:spChg>
        <pc:spChg chg="add del mod">
          <ac:chgData name="Nino Philip Ramones" userId="1068934f-e3b4-4e88-ba23-4cb57230c594" providerId="ADAL" clId="{81DCA7F7-4CF8-4DD3-AE0B-1EC1C109C265}" dt="2023-05-17T06:16:29.689" v="6152" actId="478"/>
          <ac:spMkLst>
            <pc:docMk/>
            <pc:sldMk cId="1041642664" sldId="313"/>
            <ac:spMk id="21" creationId="{78E0332D-53B9-EF2F-7AF2-84DBB0E0B68A}"/>
          </ac:spMkLst>
        </pc:spChg>
        <pc:spChg chg="add del mod">
          <ac:chgData name="Nino Philip Ramones" userId="1068934f-e3b4-4e88-ba23-4cb57230c594" providerId="ADAL" clId="{81DCA7F7-4CF8-4DD3-AE0B-1EC1C109C265}" dt="2023-05-17T06:17:52.363" v="6169" actId="478"/>
          <ac:spMkLst>
            <pc:docMk/>
            <pc:sldMk cId="1041642664" sldId="313"/>
            <ac:spMk id="22" creationId="{3C225928-9BB3-DB22-7205-77F4B765A8B9}"/>
          </ac:spMkLst>
        </pc:spChg>
        <pc:spChg chg="add del mod">
          <ac:chgData name="Nino Philip Ramones" userId="1068934f-e3b4-4e88-ba23-4cb57230c594" providerId="ADAL" clId="{81DCA7F7-4CF8-4DD3-AE0B-1EC1C109C265}" dt="2023-05-17T06:17:52.363" v="6169" actId="478"/>
          <ac:spMkLst>
            <pc:docMk/>
            <pc:sldMk cId="1041642664" sldId="313"/>
            <ac:spMk id="23" creationId="{105DD829-37FB-2B4A-1F32-D900ECEA6D9F}"/>
          </ac:spMkLst>
        </pc:spChg>
        <pc:spChg chg="add del mod">
          <ac:chgData name="Nino Philip Ramones" userId="1068934f-e3b4-4e88-ba23-4cb57230c594" providerId="ADAL" clId="{81DCA7F7-4CF8-4DD3-AE0B-1EC1C109C265}" dt="2023-05-17T06:17:52.363" v="6169" actId="478"/>
          <ac:spMkLst>
            <pc:docMk/>
            <pc:sldMk cId="1041642664" sldId="313"/>
            <ac:spMk id="24" creationId="{C92B6C10-7EE1-1534-9E7D-5610F8DFAA8A}"/>
          </ac:spMkLst>
        </pc:spChg>
        <pc:spChg chg="add del mod">
          <ac:chgData name="Nino Philip Ramones" userId="1068934f-e3b4-4e88-ba23-4cb57230c594" providerId="ADAL" clId="{81DCA7F7-4CF8-4DD3-AE0B-1EC1C109C265}" dt="2023-05-17T06:17:52.363" v="6169" actId="478"/>
          <ac:spMkLst>
            <pc:docMk/>
            <pc:sldMk cId="1041642664" sldId="313"/>
            <ac:spMk id="25" creationId="{7F649686-9EB5-ED11-AB9C-663E733AA188}"/>
          </ac:spMkLst>
        </pc:spChg>
        <pc:spChg chg="add del mod">
          <ac:chgData name="Nino Philip Ramones" userId="1068934f-e3b4-4e88-ba23-4cb57230c594" providerId="ADAL" clId="{81DCA7F7-4CF8-4DD3-AE0B-1EC1C109C265}" dt="2023-05-17T06:17:52.363" v="6169" actId="478"/>
          <ac:spMkLst>
            <pc:docMk/>
            <pc:sldMk cId="1041642664" sldId="313"/>
            <ac:spMk id="26" creationId="{A833C670-1250-4E0B-0866-CA76AC6B4EE9}"/>
          </ac:spMkLst>
        </pc:spChg>
        <pc:spChg chg="add del mod">
          <ac:chgData name="Nino Philip Ramones" userId="1068934f-e3b4-4e88-ba23-4cb57230c594" providerId="ADAL" clId="{81DCA7F7-4CF8-4DD3-AE0B-1EC1C109C265}" dt="2023-05-17T06:17:52.363" v="6169" actId="478"/>
          <ac:spMkLst>
            <pc:docMk/>
            <pc:sldMk cId="1041642664" sldId="313"/>
            <ac:spMk id="27" creationId="{A43062E1-8E70-C6EB-24AE-AF3EB90D457C}"/>
          </ac:spMkLst>
        </pc:spChg>
        <pc:spChg chg="add del mod">
          <ac:chgData name="Nino Philip Ramones" userId="1068934f-e3b4-4e88-ba23-4cb57230c594" providerId="ADAL" clId="{81DCA7F7-4CF8-4DD3-AE0B-1EC1C109C265}" dt="2023-05-17T06:17:52.363" v="6169" actId="478"/>
          <ac:spMkLst>
            <pc:docMk/>
            <pc:sldMk cId="1041642664" sldId="313"/>
            <ac:spMk id="28" creationId="{7FE58792-C58E-DFC8-D5C2-508F881CA0E7}"/>
          </ac:spMkLst>
        </pc:spChg>
        <pc:grpChg chg="add mod">
          <ac:chgData name="Nino Philip Ramones" userId="1068934f-e3b4-4e88-ba23-4cb57230c594" providerId="ADAL" clId="{81DCA7F7-4CF8-4DD3-AE0B-1EC1C109C265}" dt="2023-05-17T06:11:05.674" v="6110" actId="164"/>
          <ac:grpSpMkLst>
            <pc:docMk/>
            <pc:sldMk cId="1041642664" sldId="313"/>
            <ac:grpSpMk id="15" creationId="{59B79B84-FF17-3C0E-6A72-DCA171053F10}"/>
          </ac:grpSpMkLst>
        </pc:grpChg>
        <pc:grpChg chg="add mod">
          <ac:chgData name="Nino Philip Ramones" userId="1068934f-e3b4-4e88-ba23-4cb57230c594" providerId="ADAL" clId="{81DCA7F7-4CF8-4DD3-AE0B-1EC1C109C265}" dt="2023-05-17T06:15:53.484" v="6149" actId="1035"/>
          <ac:grpSpMkLst>
            <pc:docMk/>
            <pc:sldMk cId="1041642664" sldId="313"/>
            <ac:grpSpMk id="19" creationId="{0876F3F3-B2EA-5C25-AB12-B9292E251EBD}"/>
          </ac:grpSpMkLst>
        </pc:grpChg>
        <pc:picChg chg="add mod">
          <ac:chgData name="Nino Philip Ramones" userId="1068934f-e3b4-4e88-ba23-4cb57230c594" providerId="ADAL" clId="{81DCA7F7-4CF8-4DD3-AE0B-1EC1C109C265}" dt="2023-05-17T06:15:51.564" v="6147" actId="164"/>
          <ac:picMkLst>
            <pc:docMk/>
            <pc:sldMk cId="1041642664" sldId="313"/>
            <ac:picMk id="4" creationId="{E2E2B06D-9DE0-62F6-3694-B7B93ACFAC40}"/>
          </ac:picMkLst>
        </pc:picChg>
        <pc:picChg chg="add del mod">
          <ac:chgData name="Nino Philip Ramones" userId="1068934f-e3b4-4e88-ba23-4cb57230c594" providerId="ADAL" clId="{81DCA7F7-4CF8-4DD3-AE0B-1EC1C109C265}" dt="2023-05-17T06:10:50.026" v="6104" actId="478"/>
          <ac:picMkLst>
            <pc:docMk/>
            <pc:sldMk cId="1041642664" sldId="313"/>
            <ac:picMk id="7" creationId="{AB89049A-6778-6D92-7E94-F41DDE2342F9}"/>
          </ac:picMkLst>
        </pc:picChg>
        <pc:picChg chg="add mod">
          <ac:chgData name="Nino Philip Ramones" userId="1068934f-e3b4-4e88-ba23-4cb57230c594" providerId="ADAL" clId="{81DCA7F7-4CF8-4DD3-AE0B-1EC1C109C265}" dt="2023-05-17T06:15:51.564" v="6147" actId="164"/>
          <ac:picMkLst>
            <pc:docMk/>
            <pc:sldMk cId="1041642664" sldId="313"/>
            <ac:picMk id="9" creationId="{D4A0341D-AAD7-E2D5-6711-68D0B9CE9D64}"/>
          </ac:picMkLst>
        </pc:picChg>
        <pc:picChg chg="del">
          <ac:chgData name="Nino Philip Ramones" userId="1068934f-e3b4-4e88-ba23-4cb57230c594" providerId="ADAL" clId="{81DCA7F7-4CF8-4DD3-AE0B-1EC1C109C265}" dt="2023-05-17T06:07:20.028" v="6057" actId="478"/>
          <ac:picMkLst>
            <pc:docMk/>
            <pc:sldMk cId="1041642664" sldId="313"/>
            <ac:picMk id="11" creationId="{60BEE323-49D0-2312-A8D4-3E6175B18063}"/>
          </ac:picMkLst>
        </pc:picChg>
        <pc:picChg chg="del">
          <ac:chgData name="Nino Philip Ramones" userId="1068934f-e3b4-4e88-ba23-4cb57230c594" providerId="ADAL" clId="{81DCA7F7-4CF8-4DD3-AE0B-1EC1C109C265}" dt="2023-05-17T06:07:20.028" v="6057" actId="478"/>
          <ac:picMkLst>
            <pc:docMk/>
            <pc:sldMk cId="1041642664" sldId="313"/>
            <ac:picMk id="12" creationId="{F1EBDE58-9B59-7CBF-E623-F9BC6A1903E6}"/>
          </ac:picMkLst>
        </pc:picChg>
        <pc:picChg chg="add mod">
          <ac:chgData name="Nino Philip Ramones" userId="1068934f-e3b4-4e88-ba23-4cb57230c594" providerId="ADAL" clId="{81DCA7F7-4CF8-4DD3-AE0B-1EC1C109C265}" dt="2023-05-17T06:15:51.564" v="6147" actId="164"/>
          <ac:picMkLst>
            <pc:docMk/>
            <pc:sldMk cId="1041642664" sldId="313"/>
            <ac:picMk id="13" creationId="{AA2D756B-DD3B-B01B-5ABC-D8A1087D4C2D}"/>
          </ac:picMkLst>
        </pc:picChg>
      </pc:sldChg>
      <pc:sldChg chg="del">
        <pc:chgData name="Nino Philip Ramones" userId="1068934f-e3b4-4e88-ba23-4cb57230c594" providerId="ADAL" clId="{81DCA7F7-4CF8-4DD3-AE0B-1EC1C109C265}" dt="2023-05-16T04:14:23.954" v="90" actId="47"/>
        <pc:sldMkLst>
          <pc:docMk/>
          <pc:sldMk cId="2343572440" sldId="313"/>
        </pc:sldMkLst>
      </pc:sldChg>
      <pc:sldChg chg="addSp delSp modSp add mod">
        <pc:chgData name="Nino Philip Ramones" userId="1068934f-e3b4-4e88-ba23-4cb57230c594" providerId="ADAL" clId="{81DCA7F7-4CF8-4DD3-AE0B-1EC1C109C265}" dt="2023-05-17T06:23:32.484" v="6380" actId="1035"/>
        <pc:sldMkLst>
          <pc:docMk/>
          <pc:sldMk cId="1302047843" sldId="314"/>
        </pc:sldMkLst>
        <pc:spChg chg="del">
          <ac:chgData name="Nino Philip Ramones" userId="1068934f-e3b4-4e88-ba23-4cb57230c594" providerId="ADAL" clId="{81DCA7F7-4CF8-4DD3-AE0B-1EC1C109C265}" dt="2023-05-17T06:18:46.778" v="6174" actId="478"/>
          <ac:spMkLst>
            <pc:docMk/>
            <pc:sldMk cId="1302047843" sldId="314"/>
            <ac:spMk id="2" creationId="{05373617-D585-BAF0-0B5B-D2CF324A4D6B}"/>
          </ac:spMkLst>
        </pc:spChg>
        <pc:spChg chg="del">
          <ac:chgData name="Nino Philip Ramones" userId="1068934f-e3b4-4e88-ba23-4cb57230c594" providerId="ADAL" clId="{81DCA7F7-4CF8-4DD3-AE0B-1EC1C109C265}" dt="2023-05-17T06:18:10.892" v="6171" actId="478"/>
          <ac:spMkLst>
            <pc:docMk/>
            <pc:sldMk cId="1302047843" sldId="314"/>
            <ac:spMk id="3" creationId="{FCE2BEB8-4548-549B-A921-52982644D22D}"/>
          </ac:spMkLst>
        </pc:spChg>
        <pc:spChg chg="del">
          <ac:chgData name="Nino Philip Ramones" userId="1068934f-e3b4-4e88-ba23-4cb57230c594" providerId="ADAL" clId="{81DCA7F7-4CF8-4DD3-AE0B-1EC1C109C265}" dt="2023-05-17T06:18:10.892" v="6171" actId="478"/>
          <ac:spMkLst>
            <pc:docMk/>
            <pc:sldMk cId="1302047843" sldId="314"/>
            <ac:spMk id="4" creationId="{1A9242AF-E34E-F1AC-8B80-1288D9BAB8E7}"/>
          </ac:spMkLst>
        </pc:spChg>
        <pc:spChg chg="mod">
          <ac:chgData name="Nino Philip Ramones" userId="1068934f-e3b4-4e88-ba23-4cb57230c594" providerId="ADAL" clId="{81DCA7F7-4CF8-4DD3-AE0B-1EC1C109C265}" dt="2023-05-17T06:23:32.484" v="6380" actId="1035"/>
          <ac:spMkLst>
            <pc:docMk/>
            <pc:sldMk cId="1302047843" sldId="314"/>
            <ac:spMk id="6" creationId="{1C139C71-43D8-DA15-F46A-8598CDF1F78A}"/>
          </ac:spMkLst>
        </pc:spChg>
        <pc:spChg chg="add mod">
          <ac:chgData name="Nino Philip Ramones" userId="1068934f-e3b4-4e88-ba23-4cb57230c594" providerId="ADAL" clId="{81DCA7F7-4CF8-4DD3-AE0B-1EC1C109C265}" dt="2023-05-17T06:23:32.484" v="6380" actId="1035"/>
          <ac:spMkLst>
            <pc:docMk/>
            <pc:sldMk cId="1302047843" sldId="314"/>
            <ac:spMk id="10" creationId="{BF8E0558-3084-73B2-4FE6-A08BBDEB7442}"/>
          </ac:spMkLst>
        </pc:spChg>
        <pc:spChg chg="add mod">
          <ac:chgData name="Nino Philip Ramones" userId="1068934f-e3b4-4e88-ba23-4cb57230c594" providerId="ADAL" clId="{81DCA7F7-4CF8-4DD3-AE0B-1EC1C109C265}" dt="2023-05-17T06:23:32.484" v="6380" actId="1035"/>
          <ac:spMkLst>
            <pc:docMk/>
            <pc:sldMk cId="1302047843" sldId="314"/>
            <ac:spMk id="11" creationId="{73AC54EE-2D42-F886-7743-A294819CD7F6}"/>
          </ac:spMkLst>
        </pc:spChg>
        <pc:grpChg chg="add mod ord">
          <ac:chgData name="Nino Philip Ramones" userId="1068934f-e3b4-4e88-ba23-4cb57230c594" providerId="ADAL" clId="{81DCA7F7-4CF8-4DD3-AE0B-1EC1C109C265}" dt="2023-05-17T06:23:32.484" v="6380" actId="1035"/>
          <ac:grpSpMkLst>
            <pc:docMk/>
            <pc:sldMk cId="1302047843" sldId="314"/>
            <ac:grpSpMk id="5" creationId="{D934C7D8-1F34-0767-83ED-196744A8785E}"/>
          </ac:grpSpMkLst>
        </pc:grpChg>
        <pc:picChg chg="mod">
          <ac:chgData name="Nino Philip Ramones" userId="1068934f-e3b4-4e88-ba23-4cb57230c594" providerId="ADAL" clId="{81DCA7F7-4CF8-4DD3-AE0B-1EC1C109C265}" dt="2023-05-17T06:23:32.484" v="6380" actId="1035"/>
          <ac:picMkLst>
            <pc:docMk/>
            <pc:sldMk cId="1302047843" sldId="314"/>
            <ac:picMk id="7" creationId="{54147118-05FB-4F10-8BB9-203C1EEA71DF}"/>
          </ac:picMkLst>
        </pc:picChg>
        <pc:picChg chg="mod">
          <ac:chgData name="Nino Philip Ramones" userId="1068934f-e3b4-4e88-ba23-4cb57230c594" providerId="ADAL" clId="{81DCA7F7-4CF8-4DD3-AE0B-1EC1C109C265}" dt="2023-05-17T06:23:32.484" v="6380" actId="1035"/>
          <ac:picMkLst>
            <pc:docMk/>
            <pc:sldMk cId="1302047843" sldId="314"/>
            <ac:picMk id="8" creationId="{06D98BA7-D1BE-543E-9067-DB6438729C6B}"/>
          </ac:picMkLst>
        </pc:picChg>
        <pc:picChg chg="mod">
          <ac:chgData name="Nino Philip Ramones" userId="1068934f-e3b4-4e88-ba23-4cb57230c594" providerId="ADAL" clId="{81DCA7F7-4CF8-4DD3-AE0B-1EC1C109C265}" dt="2023-05-17T06:23:32.484" v="6380" actId="1035"/>
          <ac:picMkLst>
            <pc:docMk/>
            <pc:sldMk cId="1302047843" sldId="314"/>
            <ac:picMk id="9" creationId="{23AF652D-1451-CD61-F23A-2B1F40349016}"/>
          </ac:picMkLst>
        </pc:picChg>
        <pc:picChg chg="mod">
          <ac:chgData name="Nino Philip Ramones" userId="1068934f-e3b4-4e88-ba23-4cb57230c594" providerId="ADAL" clId="{81DCA7F7-4CF8-4DD3-AE0B-1EC1C109C265}" dt="2023-05-17T06:23:32.484" v="6380" actId="1035"/>
          <ac:picMkLst>
            <pc:docMk/>
            <pc:sldMk cId="1302047843" sldId="314"/>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1452955581" sldId="314"/>
        </pc:sldMkLst>
      </pc:sldChg>
      <pc:sldChg chg="addSp delSp modSp add mod ord">
        <pc:chgData name="Nino Philip Ramones" userId="1068934f-e3b4-4e88-ba23-4cb57230c594" providerId="ADAL" clId="{81DCA7F7-4CF8-4DD3-AE0B-1EC1C109C265}" dt="2023-05-17T06:43:55.837" v="7552" actId="404"/>
        <pc:sldMkLst>
          <pc:docMk/>
          <pc:sldMk cId="485328959" sldId="315"/>
        </pc:sldMkLst>
        <pc:spChg chg="del">
          <ac:chgData name="Nino Philip Ramones" userId="1068934f-e3b4-4e88-ba23-4cb57230c594" providerId="ADAL" clId="{81DCA7F7-4CF8-4DD3-AE0B-1EC1C109C265}" dt="2023-05-17T06:24:02.364" v="6385" actId="478"/>
          <ac:spMkLst>
            <pc:docMk/>
            <pc:sldMk cId="485328959" sldId="315"/>
            <ac:spMk id="2" creationId="{05373617-D585-BAF0-0B5B-D2CF324A4D6B}"/>
          </ac:spMkLst>
        </pc:spChg>
        <pc:spChg chg="mod">
          <ac:chgData name="Nino Philip Ramones" userId="1068934f-e3b4-4e88-ba23-4cb57230c594" providerId="ADAL" clId="{81DCA7F7-4CF8-4DD3-AE0B-1EC1C109C265}" dt="2023-05-17T06:26:42.232" v="6537" actId="2711"/>
          <ac:spMkLst>
            <pc:docMk/>
            <pc:sldMk cId="485328959" sldId="315"/>
            <ac:spMk id="3" creationId="{FCE2BEB8-4548-549B-A921-52982644D22D}"/>
          </ac:spMkLst>
        </pc:spChg>
        <pc:spChg chg="mod">
          <ac:chgData name="Nino Philip Ramones" userId="1068934f-e3b4-4e88-ba23-4cb57230c594" providerId="ADAL" clId="{81DCA7F7-4CF8-4DD3-AE0B-1EC1C109C265}" dt="2023-05-17T06:24:20.368" v="6459" actId="1036"/>
          <ac:spMkLst>
            <pc:docMk/>
            <pc:sldMk cId="485328959" sldId="315"/>
            <ac:spMk id="4" creationId="{1A9242AF-E34E-F1AC-8B80-1288D9BAB8E7}"/>
          </ac:spMkLst>
        </pc:spChg>
        <pc:spChg chg="del">
          <ac:chgData name="Nino Philip Ramones" userId="1068934f-e3b4-4e88-ba23-4cb57230c594" providerId="ADAL" clId="{81DCA7F7-4CF8-4DD3-AE0B-1EC1C109C265}" dt="2023-05-17T06:24:02.364" v="6385" actId="478"/>
          <ac:spMkLst>
            <pc:docMk/>
            <pc:sldMk cId="485328959" sldId="315"/>
            <ac:spMk id="6" creationId="{1C139C71-43D8-DA15-F46A-8598CDF1F78A}"/>
          </ac:spMkLst>
        </pc:spChg>
        <pc:spChg chg="add del mod">
          <ac:chgData name="Nino Philip Ramones" userId="1068934f-e3b4-4e88-ba23-4cb57230c594" providerId="ADAL" clId="{81DCA7F7-4CF8-4DD3-AE0B-1EC1C109C265}" dt="2023-05-17T06:43:55.837" v="7552" actId="404"/>
          <ac:spMkLst>
            <pc:docMk/>
            <pc:sldMk cId="485328959" sldId="315"/>
            <ac:spMk id="11" creationId="{77C2663A-60D0-2E48-4439-E29D91B910B4}"/>
          </ac:spMkLst>
        </pc:spChg>
        <pc:spChg chg="add mod">
          <ac:chgData name="Nino Philip Ramones" userId="1068934f-e3b4-4e88-ba23-4cb57230c594" providerId="ADAL" clId="{81DCA7F7-4CF8-4DD3-AE0B-1EC1C109C265}" dt="2023-05-17T06:43:50.965" v="7551" actId="1035"/>
          <ac:spMkLst>
            <pc:docMk/>
            <pc:sldMk cId="485328959" sldId="315"/>
            <ac:spMk id="12" creationId="{34E9BAA7-6020-6CB1-238C-DA26F43FFF8C}"/>
          </ac:spMkLst>
        </pc:spChg>
        <pc:spChg chg="add mod">
          <ac:chgData name="Nino Philip Ramones" userId="1068934f-e3b4-4e88-ba23-4cb57230c594" providerId="ADAL" clId="{81DCA7F7-4CF8-4DD3-AE0B-1EC1C109C265}" dt="2023-05-17T06:43:50.965" v="7551" actId="1035"/>
          <ac:spMkLst>
            <pc:docMk/>
            <pc:sldMk cId="485328959" sldId="315"/>
            <ac:spMk id="13" creationId="{EE85C534-5083-2F7E-84C2-582B2B96A0B7}"/>
          </ac:spMkLst>
        </pc:spChg>
        <pc:spChg chg="add mod">
          <ac:chgData name="Nino Philip Ramones" userId="1068934f-e3b4-4e88-ba23-4cb57230c594" providerId="ADAL" clId="{81DCA7F7-4CF8-4DD3-AE0B-1EC1C109C265}" dt="2023-05-17T06:43:50.965" v="7551" actId="1035"/>
          <ac:spMkLst>
            <pc:docMk/>
            <pc:sldMk cId="485328959" sldId="315"/>
            <ac:spMk id="15" creationId="{ABF87E1A-3D71-DD9D-9A11-22C7359D6BDA}"/>
          </ac:spMkLst>
        </pc:spChg>
        <pc:picChg chg="add mod">
          <ac:chgData name="Nino Philip Ramones" userId="1068934f-e3b4-4e88-ba23-4cb57230c594" providerId="ADAL" clId="{81DCA7F7-4CF8-4DD3-AE0B-1EC1C109C265}" dt="2023-05-17T06:43:40.903" v="7549" actId="1036"/>
          <ac:picMkLst>
            <pc:docMk/>
            <pc:sldMk cId="485328959" sldId="315"/>
            <ac:picMk id="7" creationId="{577AA1B7-654A-A8FA-CF5B-C10C40495EA8}"/>
          </ac:picMkLst>
        </pc:picChg>
        <pc:picChg chg="add del mod">
          <ac:chgData name="Nino Philip Ramones" userId="1068934f-e3b4-4e88-ba23-4cb57230c594" providerId="ADAL" clId="{81DCA7F7-4CF8-4DD3-AE0B-1EC1C109C265}" dt="2023-05-17T06:24:59.329" v="6466" actId="478"/>
          <ac:picMkLst>
            <pc:docMk/>
            <pc:sldMk cId="485328959" sldId="315"/>
            <ac:picMk id="9" creationId="{956EBE30-5156-3AE6-7261-7FDA40E94C8B}"/>
          </ac:picMkLst>
        </pc:picChg>
        <pc:picChg chg="add del mod modCrop">
          <ac:chgData name="Nino Philip Ramones" userId="1068934f-e3b4-4e88-ba23-4cb57230c594" providerId="ADAL" clId="{81DCA7F7-4CF8-4DD3-AE0B-1EC1C109C265}" dt="2023-05-17T06:28:44.307" v="6554" actId="478"/>
          <ac:picMkLst>
            <pc:docMk/>
            <pc:sldMk cId="485328959" sldId="315"/>
            <ac:picMk id="10" creationId="{46AC0918-C918-0BE4-7B26-BC283C1D995F}"/>
          </ac:picMkLst>
        </pc:picChg>
        <pc:picChg chg="del">
          <ac:chgData name="Nino Philip Ramones" userId="1068934f-e3b4-4e88-ba23-4cb57230c594" providerId="ADAL" clId="{81DCA7F7-4CF8-4DD3-AE0B-1EC1C109C265}" dt="2023-05-17T06:24:02.364" v="6385" actId="478"/>
          <ac:picMkLst>
            <pc:docMk/>
            <pc:sldMk cId="485328959" sldId="315"/>
            <ac:picMk id="1026" creationId="{A9E4F8CE-098C-5F26-1E5A-1BB43C5A5317}"/>
          </ac:picMkLst>
        </pc:picChg>
      </pc:sldChg>
      <pc:sldChg chg="addSp delSp modSp add mod">
        <pc:chgData name="Nino Philip Ramones" userId="1068934f-e3b4-4e88-ba23-4cb57230c594" providerId="ADAL" clId="{81DCA7F7-4CF8-4DD3-AE0B-1EC1C109C265}" dt="2023-05-17T06:48:35.191" v="7843" actId="1036"/>
        <pc:sldMkLst>
          <pc:docMk/>
          <pc:sldMk cId="4236317229" sldId="316"/>
        </pc:sldMkLst>
        <pc:spChg chg="del">
          <ac:chgData name="Nino Philip Ramones" userId="1068934f-e3b4-4e88-ba23-4cb57230c594" providerId="ADAL" clId="{81DCA7F7-4CF8-4DD3-AE0B-1EC1C109C265}" dt="2023-05-17T06:45:26.429" v="7570" actId="478"/>
          <ac:spMkLst>
            <pc:docMk/>
            <pc:sldMk cId="4236317229" sldId="316"/>
            <ac:spMk id="3" creationId="{FCE2BEB8-4548-549B-A921-52982644D22D}"/>
          </ac:spMkLst>
        </pc:spChg>
        <pc:spChg chg="del mod">
          <ac:chgData name="Nino Philip Ramones" userId="1068934f-e3b4-4e88-ba23-4cb57230c594" providerId="ADAL" clId="{81DCA7F7-4CF8-4DD3-AE0B-1EC1C109C265}" dt="2023-05-17T06:48:26.134" v="7838" actId="478"/>
          <ac:spMkLst>
            <pc:docMk/>
            <pc:sldMk cId="4236317229" sldId="316"/>
            <ac:spMk id="4" creationId="{1A9242AF-E34E-F1AC-8B80-1288D9BAB8E7}"/>
          </ac:spMkLst>
        </pc:spChg>
        <pc:spChg chg="del">
          <ac:chgData name="Nino Philip Ramones" userId="1068934f-e3b4-4e88-ba23-4cb57230c594" providerId="ADAL" clId="{81DCA7F7-4CF8-4DD3-AE0B-1EC1C109C265}" dt="2023-05-17T06:45:26.429" v="7570" actId="478"/>
          <ac:spMkLst>
            <pc:docMk/>
            <pc:sldMk cId="4236317229" sldId="316"/>
            <ac:spMk id="11" creationId="{77C2663A-60D0-2E48-4439-E29D91B910B4}"/>
          </ac:spMkLst>
        </pc:spChg>
        <pc:spChg chg="del">
          <ac:chgData name="Nino Philip Ramones" userId="1068934f-e3b4-4e88-ba23-4cb57230c594" providerId="ADAL" clId="{81DCA7F7-4CF8-4DD3-AE0B-1EC1C109C265}" dt="2023-05-17T06:45:26.429" v="7570" actId="478"/>
          <ac:spMkLst>
            <pc:docMk/>
            <pc:sldMk cId="4236317229" sldId="316"/>
            <ac:spMk id="12" creationId="{34E9BAA7-6020-6CB1-238C-DA26F43FFF8C}"/>
          </ac:spMkLst>
        </pc:spChg>
        <pc:spChg chg="del">
          <ac:chgData name="Nino Philip Ramones" userId="1068934f-e3b4-4e88-ba23-4cb57230c594" providerId="ADAL" clId="{81DCA7F7-4CF8-4DD3-AE0B-1EC1C109C265}" dt="2023-05-17T06:45:26.429" v="7570" actId="478"/>
          <ac:spMkLst>
            <pc:docMk/>
            <pc:sldMk cId="4236317229" sldId="316"/>
            <ac:spMk id="13" creationId="{EE85C534-5083-2F7E-84C2-582B2B96A0B7}"/>
          </ac:spMkLst>
        </pc:spChg>
        <pc:spChg chg="del">
          <ac:chgData name="Nino Philip Ramones" userId="1068934f-e3b4-4e88-ba23-4cb57230c594" providerId="ADAL" clId="{81DCA7F7-4CF8-4DD3-AE0B-1EC1C109C265}" dt="2023-05-17T06:45:26.429" v="7570" actId="478"/>
          <ac:spMkLst>
            <pc:docMk/>
            <pc:sldMk cId="4236317229" sldId="316"/>
            <ac:spMk id="15" creationId="{ABF87E1A-3D71-DD9D-9A11-22C7359D6BDA}"/>
          </ac:spMkLst>
        </pc:spChg>
        <pc:spChg chg="add mod">
          <ac:chgData name="Nino Philip Ramones" userId="1068934f-e3b4-4e88-ba23-4cb57230c594" providerId="ADAL" clId="{81DCA7F7-4CF8-4DD3-AE0B-1EC1C109C265}" dt="2023-05-17T06:48:30.957" v="7840" actId="403"/>
          <ac:spMkLst>
            <pc:docMk/>
            <pc:sldMk cId="4236317229" sldId="316"/>
            <ac:spMk id="19" creationId="{8FCE8E75-8C40-1EE4-9D42-445A7FC07308}"/>
          </ac:spMkLst>
        </pc:spChg>
        <pc:picChg chg="add mod">
          <ac:chgData name="Nino Philip Ramones" userId="1068934f-e3b4-4e88-ba23-4cb57230c594" providerId="ADAL" clId="{81DCA7F7-4CF8-4DD3-AE0B-1EC1C109C265}" dt="2023-05-17T06:48:35.191" v="7843" actId="1036"/>
          <ac:picMkLst>
            <pc:docMk/>
            <pc:sldMk cId="4236317229" sldId="316"/>
            <ac:picMk id="5" creationId="{D5B5E02D-8399-BEFC-5DFF-A973604CFA9B}"/>
          </ac:picMkLst>
        </pc:picChg>
        <pc:picChg chg="del">
          <ac:chgData name="Nino Philip Ramones" userId="1068934f-e3b4-4e88-ba23-4cb57230c594" providerId="ADAL" clId="{81DCA7F7-4CF8-4DD3-AE0B-1EC1C109C265}" dt="2023-05-17T06:45:26.429" v="7570" actId="478"/>
          <ac:picMkLst>
            <pc:docMk/>
            <pc:sldMk cId="4236317229" sldId="316"/>
            <ac:picMk id="7" creationId="{577AA1B7-654A-A8FA-CF5B-C10C40495EA8}"/>
          </ac:picMkLst>
        </pc:picChg>
        <pc:picChg chg="add mod">
          <ac:chgData name="Nino Philip Ramones" userId="1068934f-e3b4-4e88-ba23-4cb57230c594" providerId="ADAL" clId="{81DCA7F7-4CF8-4DD3-AE0B-1EC1C109C265}" dt="2023-05-17T06:48:35.191" v="7843" actId="1036"/>
          <ac:picMkLst>
            <pc:docMk/>
            <pc:sldMk cId="4236317229" sldId="316"/>
            <ac:picMk id="8" creationId="{DD237163-9408-ECD5-018B-B7942245F71B}"/>
          </ac:picMkLst>
        </pc:picChg>
        <pc:picChg chg="add mod">
          <ac:chgData name="Nino Philip Ramones" userId="1068934f-e3b4-4e88-ba23-4cb57230c594" providerId="ADAL" clId="{81DCA7F7-4CF8-4DD3-AE0B-1EC1C109C265}" dt="2023-05-17T06:48:35.191" v="7843" actId="1036"/>
          <ac:picMkLst>
            <pc:docMk/>
            <pc:sldMk cId="4236317229" sldId="316"/>
            <ac:picMk id="10" creationId="{A258B3E2-E549-84AC-5505-48A947045470}"/>
          </ac:picMkLst>
        </pc:picChg>
      </pc:sldChg>
      <pc:sldChg chg="addSp delSp modSp add mod">
        <pc:chgData name="Nino Philip Ramones" userId="1068934f-e3b4-4e88-ba23-4cb57230c594" providerId="ADAL" clId="{81DCA7F7-4CF8-4DD3-AE0B-1EC1C109C265}" dt="2023-05-17T06:53:57.407" v="8515" actId="2711"/>
        <pc:sldMkLst>
          <pc:docMk/>
          <pc:sldMk cId="3012506997" sldId="317"/>
        </pc:sldMkLst>
        <pc:spChg chg="add mod">
          <ac:chgData name="Nino Philip Ramones" userId="1068934f-e3b4-4e88-ba23-4cb57230c594" providerId="ADAL" clId="{81DCA7F7-4CF8-4DD3-AE0B-1EC1C109C265}" dt="2023-05-17T06:53:57.407" v="8515" actId="2711"/>
          <ac:spMkLst>
            <pc:docMk/>
            <pc:sldMk cId="3012506997" sldId="317"/>
            <ac:spMk id="7" creationId="{33259CFC-3857-ABA9-E9FF-AC0021D7B7D7}"/>
          </ac:spMkLst>
        </pc:spChg>
        <pc:spChg chg="add mod">
          <ac:chgData name="Nino Philip Ramones" userId="1068934f-e3b4-4e88-ba23-4cb57230c594" providerId="ADAL" clId="{81DCA7F7-4CF8-4DD3-AE0B-1EC1C109C265}" dt="2023-05-17T06:51:30.800" v="8041" actId="404"/>
          <ac:spMkLst>
            <pc:docMk/>
            <pc:sldMk cId="3012506997" sldId="317"/>
            <ac:spMk id="9" creationId="{7237B434-0C45-F912-F22F-823D9ACF1A2D}"/>
          </ac:spMkLst>
        </pc:spChg>
        <pc:spChg chg="del">
          <ac:chgData name="Nino Philip Ramones" userId="1068934f-e3b4-4e88-ba23-4cb57230c594" providerId="ADAL" clId="{81DCA7F7-4CF8-4DD3-AE0B-1EC1C109C265}" dt="2023-05-17T06:49:22.802" v="7845" actId="478"/>
          <ac:spMkLst>
            <pc:docMk/>
            <pc:sldMk cId="3012506997" sldId="317"/>
            <ac:spMk id="19" creationId="{8FCE8E75-8C40-1EE4-9D42-445A7FC07308}"/>
          </ac:spMkLst>
        </pc:spChg>
        <pc:picChg chg="add mod">
          <ac:chgData name="Nino Philip Ramones" userId="1068934f-e3b4-4e88-ba23-4cb57230c594" providerId="ADAL" clId="{81DCA7F7-4CF8-4DD3-AE0B-1EC1C109C265}" dt="2023-05-17T06:51:19.073" v="8039" actId="12788"/>
          <ac:picMkLst>
            <pc:docMk/>
            <pc:sldMk cId="3012506997" sldId="317"/>
            <ac:picMk id="3" creationId="{537B9BB8-7DCA-2994-BFD7-C4EF69A82AB6}"/>
          </ac:picMkLst>
        </pc:picChg>
        <pc:picChg chg="del">
          <ac:chgData name="Nino Philip Ramones" userId="1068934f-e3b4-4e88-ba23-4cb57230c594" providerId="ADAL" clId="{81DCA7F7-4CF8-4DD3-AE0B-1EC1C109C265}" dt="2023-05-17T06:49:22.802" v="7845" actId="478"/>
          <ac:picMkLst>
            <pc:docMk/>
            <pc:sldMk cId="3012506997" sldId="317"/>
            <ac:picMk id="5" creationId="{D5B5E02D-8399-BEFC-5DFF-A973604CFA9B}"/>
          </ac:picMkLst>
        </pc:picChg>
        <pc:picChg chg="add mod">
          <ac:chgData name="Nino Philip Ramones" userId="1068934f-e3b4-4e88-ba23-4cb57230c594" providerId="ADAL" clId="{81DCA7F7-4CF8-4DD3-AE0B-1EC1C109C265}" dt="2023-05-17T06:51:19.073" v="8039" actId="12788"/>
          <ac:picMkLst>
            <pc:docMk/>
            <pc:sldMk cId="3012506997" sldId="317"/>
            <ac:picMk id="6" creationId="{F4008845-7B1E-A52C-75AB-54F988C03742}"/>
          </ac:picMkLst>
        </pc:picChg>
        <pc:picChg chg="del">
          <ac:chgData name="Nino Philip Ramones" userId="1068934f-e3b4-4e88-ba23-4cb57230c594" providerId="ADAL" clId="{81DCA7F7-4CF8-4DD3-AE0B-1EC1C109C265}" dt="2023-05-17T06:49:22.802" v="7845" actId="478"/>
          <ac:picMkLst>
            <pc:docMk/>
            <pc:sldMk cId="3012506997" sldId="317"/>
            <ac:picMk id="8" creationId="{DD237163-9408-ECD5-018B-B7942245F71B}"/>
          </ac:picMkLst>
        </pc:picChg>
        <pc:picChg chg="del">
          <ac:chgData name="Nino Philip Ramones" userId="1068934f-e3b4-4e88-ba23-4cb57230c594" providerId="ADAL" clId="{81DCA7F7-4CF8-4DD3-AE0B-1EC1C109C265}" dt="2023-05-17T06:49:22.802" v="7845" actId="478"/>
          <ac:picMkLst>
            <pc:docMk/>
            <pc:sldMk cId="3012506997" sldId="317"/>
            <ac:picMk id="10" creationId="{A258B3E2-E549-84AC-5505-48A947045470}"/>
          </ac:picMkLst>
        </pc:picChg>
      </pc:sldChg>
      <pc:sldChg chg="addSp delSp modSp add mod ord">
        <pc:chgData name="Nino Philip Ramones" userId="1068934f-e3b4-4e88-ba23-4cb57230c594" providerId="ADAL" clId="{81DCA7F7-4CF8-4DD3-AE0B-1EC1C109C265}" dt="2023-05-17T06:58:56.033" v="9078" actId="12788"/>
        <pc:sldMkLst>
          <pc:docMk/>
          <pc:sldMk cId="2241062105" sldId="318"/>
        </pc:sldMkLst>
        <pc:spChg chg="mod">
          <ac:chgData name="Nino Philip Ramones" userId="1068934f-e3b4-4e88-ba23-4cb57230c594" providerId="ADAL" clId="{81DCA7F7-4CF8-4DD3-AE0B-1EC1C109C265}" dt="2023-05-17T06:58:31.367" v="9068" actId="20577"/>
          <ac:spMkLst>
            <pc:docMk/>
            <pc:sldMk cId="2241062105" sldId="318"/>
            <ac:spMk id="3" creationId="{FCE2BEB8-4548-549B-A921-52982644D22D}"/>
          </ac:spMkLst>
        </pc:spChg>
        <pc:spChg chg="mod">
          <ac:chgData name="Nino Philip Ramones" userId="1068934f-e3b4-4e88-ba23-4cb57230c594" providerId="ADAL" clId="{81DCA7F7-4CF8-4DD3-AE0B-1EC1C109C265}" dt="2023-05-17T06:54:33.604" v="8552" actId="20577"/>
          <ac:spMkLst>
            <pc:docMk/>
            <pc:sldMk cId="2241062105" sldId="318"/>
            <ac:spMk id="4" creationId="{1A9242AF-E34E-F1AC-8B80-1288D9BAB8E7}"/>
          </ac:spMkLst>
        </pc:spChg>
        <pc:spChg chg="mod">
          <ac:chgData name="Nino Philip Ramones" userId="1068934f-e3b4-4e88-ba23-4cb57230c594" providerId="ADAL" clId="{81DCA7F7-4CF8-4DD3-AE0B-1EC1C109C265}" dt="2023-05-17T06:54:41.744" v="8554" actId="403"/>
          <ac:spMkLst>
            <pc:docMk/>
            <pc:sldMk cId="2241062105" sldId="318"/>
            <ac:spMk id="11" creationId="{77C2663A-60D0-2E48-4439-E29D91B910B4}"/>
          </ac:spMkLst>
        </pc:spChg>
        <pc:spChg chg="del">
          <ac:chgData name="Nino Philip Ramones" userId="1068934f-e3b4-4e88-ba23-4cb57230c594" providerId="ADAL" clId="{81DCA7F7-4CF8-4DD3-AE0B-1EC1C109C265}" dt="2023-05-17T06:54:38.618" v="8553" actId="478"/>
          <ac:spMkLst>
            <pc:docMk/>
            <pc:sldMk cId="2241062105" sldId="318"/>
            <ac:spMk id="12" creationId="{34E9BAA7-6020-6CB1-238C-DA26F43FFF8C}"/>
          </ac:spMkLst>
        </pc:spChg>
        <pc:spChg chg="del">
          <ac:chgData name="Nino Philip Ramones" userId="1068934f-e3b4-4e88-ba23-4cb57230c594" providerId="ADAL" clId="{81DCA7F7-4CF8-4DD3-AE0B-1EC1C109C265}" dt="2023-05-17T06:54:38.618" v="8553" actId="478"/>
          <ac:spMkLst>
            <pc:docMk/>
            <pc:sldMk cId="2241062105" sldId="318"/>
            <ac:spMk id="13" creationId="{EE85C534-5083-2F7E-84C2-582B2B96A0B7}"/>
          </ac:spMkLst>
        </pc:spChg>
        <pc:spChg chg="del">
          <ac:chgData name="Nino Philip Ramones" userId="1068934f-e3b4-4e88-ba23-4cb57230c594" providerId="ADAL" clId="{81DCA7F7-4CF8-4DD3-AE0B-1EC1C109C265}" dt="2023-05-17T06:54:38.618" v="8553" actId="478"/>
          <ac:spMkLst>
            <pc:docMk/>
            <pc:sldMk cId="2241062105" sldId="318"/>
            <ac:spMk id="15" creationId="{ABF87E1A-3D71-DD9D-9A11-22C7359D6BDA}"/>
          </ac:spMkLst>
        </pc:spChg>
        <pc:grpChg chg="add mod">
          <ac:chgData name="Nino Philip Ramones" userId="1068934f-e3b4-4e88-ba23-4cb57230c594" providerId="ADAL" clId="{81DCA7F7-4CF8-4DD3-AE0B-1EC1C109C265}" dt="2023-05-17T06:58:56.033" v="9078" actId="12788"/>
          <ac:grpSpMkLst>
            <pc:docMk/>
            <pc:sldMk cId="2241062105" sldId="318"/>
            <ac:grpSpMk id="9" creationId="{09779578-022B-8CCB-0DA2-EE19182C8223}"/>
          </ac:grpSpMkLst>
        </pc:grpChg>
        <pc:picChg chg="add mod">
          <ac:chgData name="Nino Philip Ramones" userId="1068934f-e3b4-4e88-ba23-4cb57230c594" providerId="ADAL" clId="{81DCA7F7-4CF8-4DD3-AE0B-1EC1C109C265}" dt="2023-05-17T06:58:52.304" v="9077" actId="164"/>
          <ac:picMkLst>
            <pc:docMk/>
            <pc:sldMk cId="2241062105" sldId="318"/>
            <ac:picMk id="5" creationId="{D677A4A4-61E5-3B8B-7A20-40DE0CC0055C}"/>
          </ac:picMkLst>
        </pc:picChg>
        <pc:picChg chg="del">
          <ac:chgData name="Nino Philip Ramones" userId="1068934f-e3b4-4e88-ba23-4cb57230c594" providerId="ADAL" clId="{81DCA7F7-4CF8-4DD3-AE0B-1EC1C109C265}" dt="2023-05-17T06:54:38.618" v="8553" actId="478"/>
          <ac:picMkLst>
            <pc:docMk/>
            <pc:sldMk cId="2241062105" sldId="318"/>
            <ac:picMk id="7" creationId="{577AA1B7-654A-A8FA-CF5B-C10C40495EA8}"/>
          </ac:picMkLst>
        </pc:picChg>
        <pc:picChg chg="add mod">
          <ac:chgData name="Nino Philip Ramones" userId="1068934f-e3b4-4e88-ba23-4cb57230c594" providerId="ADAL" clId="{81DCA7F7-4CF8-4DD3-AE0B-1EC1C109C265}" dt="2023-05-17T06:58:52.304" v="9077" actId="164"/>
          <ac:picMkLst>
            <pc:docMk/>
            <pc:sldMk cId="2241062105" sldId="318"/>
            <ac:picMk id="8" creationId="{E81264FB-9069-83FC-97A7-5347AF0021F4}"/>
          </ac:picMkLst>
        </pc:picChg>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5/16/2023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12</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hyperlink" Target="https://www.flickr.com/photos/nihgov/48014859398" TargetMode="External"/><Relationship Id="rId18" Type="http://schemas.microsoft.com/office/2007/relationships/hdphoto" Target="../media/hdphoto6.wdp"/><Relationship Id="rId3" Type="http://schemas.microsoft.com/office/2007/relationships/hdphoto" Target="../media/hdphoto1.wdp"/><Relationship Id="rId21" Type="http://schemas.openxmlformats.org/officeDocument/2006/relationships/hyperlink" Target="https://gis.stackexchange.com/questions/78906/watershed-segmentation-saga-gis" TargetMode="External"/><Relationship Id="rId7" Type="http://schemas.openxmlformats.org/officeDocument/2006/relationships/image" Target="../media/image3.png"/><Relationship Id="rId12" Type="http://schemas.microsoft.com/office/2007/relationships/hdphoto" Target="../media/hdphoto4.wdp"/><Relationship Id="rId17" Type="http://schemas.openxmlformats.org/officeDocument/2006/relationships/image" Target="../media/image6.png"/><Relationship Id="rId25" Type="http://schemas.openxmlformats.org/officeDocument/2006/relationships/hyperlink" Target="https://medium.com/logicai/non-negative-matrix-factorization-for-recommendation-systems-985ca8d5c16c" TargetMode="External"/><Relationship Id="rId2" Type="http://schemas.openxmlformats.org/officeDocument/2006/relationships/image" Target="../media/image1.png"/><Relationship Id="rId16" Type="http://schemas.openxmlformats.org/officeDocument/2006/relationships/hyperlink" Target="https://www.flickr.com/photos/146824358@N03/35716061792/in/album-72157683336185951/" TargetMode="External"/><Relationship Id="rId20"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png"/><Relationship Id="rId24" Type="http://schemas.openxmlformats.org/officeDocument/2006/relationships/image" Target="../media/image9.jpeg"/><Relationship Id="rId5" Type="http://schemas.openxmlformats.org/officeDocument/2006/relationships/image" Target="../media/image2.png"/><Relationship Id="rId15" Type="http://schemas.microsoft.com/office/2007/relationships/hdphoto" Target="../media/hdphoto5.wdp"/><Relationship Id="rId23" Type="http://schemas.openxmlformats.org/officeDocument/2006/relationships/hyperlink" Target="https://dominoc925.blogspot.com/2017/05/simple-lidar-ground-points.html" TargetMode="External"/><Relationship Id="rId10" Type="http://schemas.openxmlformats.org/officeDocument/2006/relationships/hyperlink" Target="https://creativecommons.org/licenses/by-nc-nd/3.0/" TargetMode="External"/><Relationship Id="rId19" Type="http://schemas.openxmlformats.org/officeDocument/2006/relationships/hyperlink" Target="https://www.thinkined.com/store/p123/Powdered_Blobs.html"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 Id="rId14" Type="http://schemas.openxmlformats.org/officeDocument/2006/relationships/image" Target="../media/image5.png"/><Relationship Id="rId22"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pcrmns/App-Physics-157/tree/mai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3.0/" TargetMode="External"/><Relationship Id="rId2" Type="http://schemas.openxmlformats.org/officeDocument/2006/relationships/hyperlink" Target="https://www.frontiersin.org/articles/10.3389/fmed.2019.00173/full" TargetMode="Externa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301776"/>
            <a:ext cx="8407400" cy="2308324"/>
          </a:xfrm>
          <a:prstGeom prst="rect">
            <a:avLst/>
          </a:prstGeom>
          <a:noFill/>
        </p:spPr>
        <p:txBody>
          <a:bodyPr wrap="square" rtlCol="0">
            <a:spAutoFit/>
          </a:bodyPr>
          <a:lstStyle/>
          <a:p>
            <a:r>
              <a:rPr lang="en-US" sz="7200" dirty="0">
                <a:solidFill>
                  <a:schemeClr val="tx1">
                    <a:lumMod val="85000"/>
                    <a:lumOff val="15000"/>
                  </a:schemeClr>
                </a:solidFill>
                <a:latin typeface="Altero" panose="00000500000000000000" pitchFamily="50" charset="0"/>
              </a:rPr>
              <a:t>IMAGE SEGMENTATION</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1609351"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MAY16,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pic>
        <p:nvPicPr>
          <p:cNvPr id="3" name="Picture 2" descr="A picture containing decorated&#10;&#10;Description automatically generated">
            <a:extLst>
              <a:ext uri="{FF2B5EF4-FFF2-40B4-BE49-F238E27FC236}">
                <a16:creationId xmlns:a16="http://schemas.microsoft.com/office/drawing/2014/main" id="{29BE9BA6-DEAB-60E1-F172-4E84FA66461D}"/>
              </a:ext>
            </a:extLst>
          </p:cNvPr>
          <p:cNvPicPr>
            <a:picLocks noChangeAspect="1"/>
          </p:cNvPicPr>
          <p:nvPr/>
        </p:nvPicPr>
        <p:blipFill>
          <a:blip r:embed="rId11">
            <a:duotone>
              <a:prstClr val="black"/>
              <a:srgbClr val="FFFFFF">
                <a:tint val="45000"/>
                <a:satMod val="400000"/>
              </a:srgbClr>
            </a:duotone>
            <a:extLst>
              <a:ext uri="{BEBA8EAE-BF5A-486C-A8C5-ECC9F3942E4B}">
                <a14:imgProps xmlns:a14="http://schemas.microsoft.com/office/drawing/2010/main">
                  <a14:imgLayer r:embed="rId12">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452355" y="1671154"/>
            <a:ext cx="3495999" cy="2246021"/>
          </a:xfrm>
          <a:prstGeom prst="rect">
            <a:avLst/>
          </a:prstGeom>
        </p:spPr>
      </p:pic>
      <p:pic>
        <p:nvPicPr>
          <p:cNvPr id="16" name="Picture 15" descr="A picture containing weapon, brass knucks, wheel&#10;&#10;Description automatically generated">
            <a:extLst>
              <a:ext uri="{FF2B5EF4-FFF2-40B4-BE49-F238E27FC236}">
                <a16:creationId xmlns:a16="http://schemas.microsoft.com/office/drawing/2014/main" id="{939A4C42-98DA-D2B8-4197-BE29DC484B9B}"/>
              </a:ext>
            </a:extLst>
          </p:cNvPr>
          <p:cNvPicPr>
            <a:picLocks noChangeAspect="1"/>
          </p:cNvPicPr>
          <p:nvPr/>
        </p:nvPicPr>
        <p:blipFill>
          <a:blip r:embed="rId14">
            <a:duotone>
              <a:prstClr val="black"/>
              <a:srgbClr val="FFFFFF">
                <a:tint val="45000"/>
                <a:satMod val="400000"/>
              </a:srgbClr>
            </a:duotone>
            <a:extLst>
              <a:ext uri="{BEBA8EAE-BF5A-486C-A8C5-ECC9F3942E4B}">
                <a14:imgProps xmlns:a14="http://schemas.microsoft.com/office/drawing/2010/main">
                  <a14:imgLayer r:embed="rId15">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452355" y="4211820"/>
            <a:ext cx="3512904" cy="2349177"/>
          </a:xfrm>
          <a:prstGeom prst="rect">
            <a:avLst/>
          </a:prstGeom>
        </p:spPr>
      </p:pic>
      <p:pic>
        <p:nvPicPr>
          <p:cNvPr id="24" name="Picture 23" descr="A group of rocks&#10;&#10;Description automatically generated with low confidence">
            <a:extLst>
              <a:ext uri="{FF2B5EF4-FFF2-40B4-BE49-F238E27FC236}">
                <a16:creationId xmlns:a16="http://schemas.microsoft.com/office/drawing/2014/main" id="{FC4EF1AF-287F-2622-8085-D07093A48C9E}"/>
              </a:ext>
            </a:extLst>
          </p:cNvPr>
          <p:cNvPicPr>
            <a:picLocks noChangeAspect="1"/>
          </p:cNvPicPr>
          <p:nvPr/>
        </p:nvPicPr>
        <p:blipFill>
          <a:blip r:embed="rId17">
            <a:duotone>
              <a:prstClr val="black"/>
              <a:srgbClr val="FFFFFF">
                <a:tint val="45000"/>
                <a:satMod val="400000"/>
              </a:srgbClr>
            </a:duotone>
            <a:extLst>
              <a:ext uri="{BEBA8EAE-BF5A-486C-A8C5-ECC9F3942E4B}">
                <a14:imgProps xmlns:a14="http://schemas.microsoft.com/office/drawing/2010/main">
                  <a14:imgLayer r:embed="rId18">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485012" y="6855636"/>
            <a:ext cx="3463342" cy="2484434"/>
          </a:xfrm>
          <a:prstGeom prst="rect">
            <a:avLst/>
          </a:prstGeom>
        </p:spPr>
      </p:pic>
      <p:pic>
        <p:nvPicPr>
          <p:cNvPr id="4" name="Picture 3" descr="A yellow and orange lines on a blue background&#10;&#10;Description automatically generated with low confidence">
            <a:extLst>
              <a:ext uri="{FF2B5EF4-FFF2-40B4-BE49-F238E27FC236}">
                <a16:creationId xmlns:a16="http://schemas.microsoft.com/office/drawing/2014/main" id="{639AB97F-97B0-CE50-37B3-6A23671B6B9B}"/>
              </a:ext>
            </a:extLst>
          </p:cNvPr>
          <p:cNvPicPr>
            <a:picLocks noChangeAspect="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9450920" y="4224196"/>
            <a:ext cx="3514340" cy="2336802"/>
          </a:xfrm>
          <a:prstGeom prst="rect">
            <a:avLst/>
          </a:prstGeom>
        </p:spPr>
      </p:pic>
      <p:pic>
        <p:nvPicPr>
          <p:cNvPr id="32" name="Picture 31" descr="A picture containing art&#10;&#10;Description automatically generated">
            <a:extLst>
              <a:ext uri="{FF2B5EF4-FFF2-40B4-BE49-F238E27FC236}">
                <a16:creationId xmlns:a16="http://schemas.microsoft.com/office/drawing/2014/main" id="{11194276-1E80-0846-0817-1222ACF256BF}"/>
              </a:ext>
            </a:extLst>
          </p:cNvPr>
          <p:cNvPicPr>
            <a:picLocks noChangeAspect="1"/>
          </p:cNvPicPr>
          <p:nvPr/>
        </p:nvPicPr>
        <p:blipFill>
          <a:blip r:embed="rId22">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9452354" y="1671133"/>
            <a:ext cx="3496000" cy="2233667"/>
          </a:xfrm>
          <a:prstGeom prst="rect">
            <a:avLst/>
          </a:prstGeom>
        </p:spPr>
      </p:pic>
      <p:pic>
        <p:nvPicPr>
          <p:cNvPr id="35" name="Picture 34" descr="A picture containing berry, fruit, superfood, natural foods&#10;&#10;Description automatically generated">
            <a:extLst>
              <a:ext uri="{FF2B5EF4-FFF2-40B4-BE49-F238E27FC236}">
                <a16:creationId xmlns:a16="http://schemas.microsoft.com/office/drawing/2014/main" id="{06E0550B-5C44-0310-B262-F84670CCC9A4}"/>
              </a:ext>
            </a:extLst>
          </p:cNvPr>
          <p:cNvPicPr>
            <a:picLocks noChangeAspect="1"/>
          </p:cNvPicPr>
          <p:nvPr/>
        </p:nvPicPr>
        <p:blipFill>
          <a:blip r:embed="rId24">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485012" y="6855637"/>
            <a:ext cx="3463341" cy="2484434"/>
          </a:xfrm>
          <a:prstGeom prst="rect">
            <a:avLst/>
          </a:prstGeom>
        </p:spPr>
      </p:pic>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48C0C7-6871-ECA0-C42C-87C45B3CC4AF}"/>
              </a:ext>
            </a:extLst>
          </p:cNvPr>
          <p:cNvGrpSpPr/>
          <p:nvPr/>
        </p:nvGrpSpPr>
        <p:grpSpPr>
          <a:xfrm>
            <a:off x="685800" y="463800"/>
            <a:ext cx="12420600" cy="412500"/>
            <a:chOff x="685800" y="463800"/>
            <a:chExt cx="12420600" cy="412500"/>
          </a:xfrm>
        </p:grpSpPr>
        <p:cxnSp>
          <p:nvCxnSpPr>
            <p:cNvPr id="16" name="Straight Connector 15">
              <a:extLst>
                <a:ext uri="{FF2B5EF4-FFF2-40B4-BE49-F238E27FC236}">
                  <a16:creationId xmlns:a16="http://schemas.microsoft.com/office/drawing/2014/main" id="{BAD9A59C-69C7-E292-5F6E-D6196E4B78F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D31FF1-7825-5AE3-561D-91CCCABA2D4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8" name="TextBox 17">
              <a:extLst>
                <a:ext uri="{FF2B5EF4-FFF2-40B4-BE49-F238E27FC236}">
                  <a16:creationId xmlns:a16="http://schemas.microsoft.com/office/drawing/2014/main" id="{1DF8A6EA-1D9D-CBD5-2940-96C31AB17B06}"/>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pic>
        <p:nvPicPr>
          <p:cNvPr id="3" name="Picture 2" descr="A picture containing snack, bread, food&#10;&#10;Description automatically generated">
            <a:extLst>
              <a:ext uri="{FF2B5EF4-FFF2-40B4-BE49-F238E27FC236}">
                <a16:creationId xmlns:a16="http://schemas.microsoft.com/office/drawing/2014/main" id="{537B9BB8-7DCA-2994-BFD7-C4EF69A82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772" y="1333500"/>
            <a:ext cx="11076455" cy="3038862"/>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F4008845-7B1E-A52C-75AB-54F988C03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772" y="4372362"/>
            <a:ext cx="11076455" cy="3038862"/>
          </a:xfrm>
          <a:prstGeom prst="rect">
            <a:avLst/>
          </a:prstGeom>
        </p:spPr>
      </p:pic>
      <p:sp>
        <p:nvSpPr>
          <p:cNvPr id="7" name="TextBox 6">
            <a:extLst>
              <a:ext uri="{FF2B5EF4-FFF2-40B4-BE49-F238E27FC236}">
                <a16:creationId xmlns:a16="http://schemas.microsoft.com/office/drawing/2014/main" id="{33259CFC-3857-ABA9-E9FF-AC0021D7B7D7}"/>
              </a:ext>
            </a:extLst>
          </p:cNvPr>
          <p:cNvSpPr txBox="1"/>
          <p:nvPr/>
        </p:nvSpPr>
        <p:spPr>
          <a:xfrm>
            <a:off x="762000" y="8012216"/>
            <a:ext cx="121920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For the light brown chips, some portions of the dark brown chips were tagged and segmented for the nonparametric estimation. This implies that </a:t>
            </a:r>
            <a:r>
              <a:rPr lang="en-US" sz="2000" dirty="0">
                <a:latin typeface="Aileron Heavy" panose="00000A00000000000000" pitchFamily="50" charset="0"/>
              </a:rPr>
              <a:t>larger bin size</a:t>
            </a:r>
            <a:r>
              <a:rPr lang="en-US" sz="2000" dirty="0">
                <a:latin typeface="Aileron Regular" panose="020B0604020202020204" charset="0"/>
              </a:rPr>
              <a:t> should be set to obtain a much-defined result as much as possible. Nonetheless, both techniques are quite similar for images that has a </a:t>
            </a:r>
            <a:r>
              <a:rPr lang="en-US" sz="2000" dirty="0">
                <a:latin typeface="Aileron Heavy" panose="00000A00000000000000" pitchFamily="50" charset="0"/>
              </a:rPr>
              <a:t>distinct and clear contrast</a:t>
            </a:r>
            <a:r>
              <a:rPr lang="en-US" sz="2000" dirty="0">
                <a:latin typeface="Aileron Regular" panose="020B0604020202020204" charset="0"/>
              </a:rPr>
              <a:t> in between colors and the background like the image of the chips used.</a:t>
            </a:r>
          </a:p>
        </p:txBody>
      </p:sp>
      <p:sp>
        <p:nvSpPr>
          <p:cNvPr id="9" name="TextBox 8">
            <a:extLst>
              <a:ext uri="{FF2B5EF4-FFF2-40B4-BE49-F238E27FC236}">
                <a16:creationId xmlns:a16="http://schemas.microsoft.com/office/drawing/2014/main" id="{7237B434-0C45-F912-F22F-823D9ACF1A2D}"/>
              </a:ext>
            </a:extLst>
          </p:cNvPr>
          <p:cNvSpPr txBox="1"/>
          <p:nvPr/>
        </p:nvSpPr>
        <p:spPr>
          <a:xfrm>
            <a:off x="1345685" y="7449838"/>
            <a:ext cx="11024628"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7. Comparison of the parametric and nonparametric segmentation using some colored chips.</a:t>
            </a:r>
          </a:p>
        </p:txBody>
      </p:sp>
    </p:spTree>
    <p:extLst>
      <p:ext uri="{BB962C8B-B14F-4D97-AF65-F5344CB8AC3E}">
        <p14:creationId xmlns:p14="http://schemas.microsoft.com/office/powerpoint/2010/main" val="3012506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48C0C7-6871-ECA0-C42C-87C45B3CC4AF}"/>
              </a:ext>
            </a:extLst>
          </p:cNvPr>
          <p:cNvGrpSpPr/>
          <p:nvPr/>
        </p:nvGrpSpPr>
        <p:grpSpPr>
          <a:xfrm>
            <a:off x="685800" y="463800"/>
            <a:ext cx="12420600" cy="412500"/>
            <a:chOff x="685800" y="463800"/>
            <a:chExt cx="12420600" cy="412500"/>
          </a:xfrm>
        </p:grpSpPr>
        <p:cxnSp>
          <p:nvCxnSpPr>
            <p:cNvPr id="16" name="Straight Connector 15">
              <a:extLst>
                <a:ext uri="{FF2B5EF4-FFF2-40B4-BE49-F238E27FC236}">
                  <a16:creationId xmlns:a16="http://schemas.microsoft.com/office/drawing/2014/main" id="{BAD9A59C-69C7-E292-5F6E-D6196E4B78F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D31FF1-7825-5AE3-561D-91CCCABA2D4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8" name="TextBox 17">
              <a:extLst>
                <a:ext uri="{FF2B5EF4-FFF2-40B4-BE49-F238E27FC236}">
                  <a16:creationId xmlns:a16="http://schemas.microsoft.com/office/drawing/2014/main" id="{1DF8A6EA-1D9D-CBD5-2940-96C31AB17B06}"/>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sp>
        <p:nvSpPr>
          <p:cNvPr id="3" name="TextBox 2">
            <a:extLst>
              <a:ext uri="{FF2B5EF4-FFF2-40B4-BE49-F238E27FC236}">
                <a16:creationId xmlns:a16="http://schemas.microsoft.com/office/drawing/2014/main" id="{FCE2BEB8-4548-549B-A921-52982644D22D}"/>
              </a:ext>
            </a:extLst>
          </p:cNvPr>
          <p:cNvSpPr txBox="1"/>
          <p:nvPr/>
        </p:nvSpPr>
        <p:spPr>
          <a:xfrm>
            <a:off x="762000" y="2113469"/>
            <a:ext cx="121920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For continuous color distributions in the image or ROIs, parametric segmentation tend to have some gradient in result – possibly due to its Gaussian parameters while the nonparametric method have shown discrete segmentation layers that is not as smooth as the parametric. This is because of the binning nature of the segmentation technique. Still, both techniques are worth comparing for continuous RGB images.</a:t>
            </a:r>
          </a:p>
        </p:txBody>
      </p:sp>
      <p:sp>
        <p:nvSpPr>
          <p:cNvPr id="4" name="TextBox 3">
            <a:extLst>
              <a:ext uri="{FF2B5EF4-FFF2-40B4-BE49-F238E27FC236}">
                <a16:creationId xmlns:a16="http://schemas.microsoft.com/office/drawing/2014/main" id="{1A9242AF-E34E-F1AC-8B80-1288D9BAB8E7}"/>
              </a:ext>
            </a:extLst>
          </p:cNvPr>
          <p:cNvSpPr txBox="1"/>
          <p:nvPr/>
        </p:nvSpPr>
        <p:spPr>
          <a:xfrm>
            <a:off x="762000" y="1248680"/>
            <a:ext cx="914359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CONTINUOUS IMAGE AND ROI</a:t>
            </a:r>
          </a:p>
        </p:txBody>
      </p:sp>
      <p:sp>
        <p:nvSpPr>
          <p:cNvPr id="11" name="TextBox 10">
            <a:extLst>
              <a:ext uri="{FF2B5EF4-FFF2-40B4-BE49-F238E27FC236}">
                <a16:creationId xmlns:a16="http://schemas.microsoft.com/office/drawing/2014/main" id="{77C2663A-60D0-2E48-4439-E29D91B910B4}"/>
              </a:ext>
            </a:extLst>
          </p:cNvPr>
          <p:cNvSpPr txBox="1"/>
          <p:nvPr/>
        </p:nvSpPr>
        <p:spPr>
          <a:xfrm>
            <a:off x="4724400" y="8460776"/>
            <a:ext cx="81534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6. Nonparametric segmentation for varying bin sizes.</a:t>
            </a:r>
          </a:p>
        </p:txBody>
      </p:sp>
      <p:grpSp>
        <p:nvGrpSpPr>
          <p:cNvPr id="9" name="Group 8">
            <a:extLst>
              <a:ext uri="{FF2B5EF4-FFF2-40B4-BE49-F238E27FC236}">
                <a16:creationId xmlns:a16="http://schemas.microsoft.com/office/drawing/2014/main" id="{09779578-022B-8CCB-0DA2-EE19182C8223}"/>
              </a:ext>
            </a:extLst>
          </p:cNvPr>
          <p:cNvGrpSpPr/>
          <p:nvPr/>
        </p:nvGrpSpPr>
        <p:grpSpPr>
          <a:xfrm>
            <a:off x="1802886" y="4180414"/>
            <a:ext cx="10110228" cy="5763686"/>
            <a:chOff x="1395972" y="4180414"/>
            <a:chExt cx="10110228" cy="5763686"/>
          </a:xfrm>
        </p:grpSpPr>
        <p:pic>
          <p:nvPicPr>
            <p:cNvPr id="5" name="Picture 4" descr="A picture containing screenshot, colorfulness, graphics, graphic design&#10;&#10;Description automatically generated">
              <a:extLst>
                <a:ext uri="{FF2B5EF4-FFF2-40B4-BE49-F238E27FC236}">
                  <a16:creationId xmlns:a16="http://schemas.microsoft.com/office/drawing/2014/main" id="{D677A4A4-61E5-3B8B-7A20-40DE0CC00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972" y="4180414"/>
              <a:ext cx="10110228" cy="2161708"/>
            </a:xfrm>
            <a:prstGeom prst="rect">
              <a:avLst/>
            </a:prstGeom>
          </p:spPr>
        </p:pic>
        <p:pic>
          <p:nvPicPr>
            <p:cNvPr id="8" name="Picture 7" descr="A picture containing colorfulness, screenshot, graphic design, art&#10;&#10;Description automatically generated">
              <a:extLst>
                <a:ext uri="{FF2B5EF4-FFF2-40B4-BE49-F238E27FC236}">
                  <a16:creationId xmlns:a16="http://schemas.microsoft.com/office/drawing/2014/main" id="{E81264FB-9069-83FC-97A7-5347AF002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972" y="6355164"/>
              <a:ext cx="10110228" cy="3588936"/>
            </a:xfrm>
            <a:prstGeom prst="rect">
              <a:avLst/>
            </a:prstGeom>
          </p:spPr>
        </p:pic>
      </p:grpSp>
    </p:spTree>
    <p:extLst>
      <p:ext uri="{BB962C8B-B14F-4D97-AF65-F5344CB8AC3E}">
        <p14:creationId xmlns:p14="http://schemas.microsoft.com/office/powerpoint/2010/main" val="224106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fun as I get to work and understand the algorithms behind image segmentation. While having ImageJ as a readily available application for segmenting images, nothing beats the feeling of having to know how to segment images from code and scratch! I was able to learn the different image segmentation techniques and account for the pitfalls that I have encountered in my codes. Overall, I would give myself a score of </a:t>
            </a:r>
            <a:r>
              <a:rPr lang="en-US" sz="2400" dirty="0">
                <a:latin typeface="Aileron Black" panose="00000A00000000000000" pitchFamily="50" charset="0"/>
              </a:rPr>
              <a:t>110/100</a:t>
            </a:r>
            <a:r>
              <a:rPr lang="en-US" sz="24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5892859"/>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6850880"/>
            <a:ext cx="12192000" cy="578620"/>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157 – Image Segmentation, 2023.</a:t>
            </a:r>
          </a:p>
        </p:txBody>
      </p:sp>
      <p:grpSp>
        <p:nvGrpSpPr>
          <p:cNvPr id="19" name="Group 18">
            <a:extLst>
              <a:ext uri="{FF2B5EF4-FFF2-40B4-BE49-F238E27FC236}">
                <a16:creationId xmlns:a16="http://schemas.microsoft.com/office/drawing/2014/main" id="{063FB4A0-B4C2-9DBD-350C-CC8B9CA0128B}"/>
              </a:ext>
            </a:extLst>
          </p:cNvPr>
          <p:cNvGrpSpPr/>
          <p:nvPr/>
        </p:nvGrpSpPr>
        <p:grpSpPr>
          <a:xfrm>
            <a:off x="685800" y="463800"/>
            <a:ext cx="12420600" cy="412500"/>
            <a:chOff x="685800" y="463800"/>
            <a:chExt cx="12420600" cy="412500"/>
          </a:xfrm>
        </p:grpSpPr>
        <p:cxnSp>
          <p:nvCxnSpPr>
            <p:cNvPr id="20" name="Straight Connector 19">
              <a:extLst>
                <a:ext uri="{FF2B5EF4-FFF2-40B4-BE49-F238E27FC236}">
                  <a16:creationId xmlns:a16="http://schemas.microsoft.com/office/drawing/2014/main" id="{6E62FC07-6520-B6EB-575E-8B1B3BF4465A}"/>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A0A25F5-436B-F29A-EDFF-7CC04124A4B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2" name="TextBox 21">
              <a:extLst>
                <a:ext uri="{FF2B5EF4-FFF2-40B4-BE49-F238E27FC236}">
                  <a16:creationId xmlns:a16="http://schemas.microsoft.com/office/drawing/2014/main" id="{F486DEFA-8F6E-355E-A941-5221EFEE0A18}"/>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Compare the different segmentation techniques in image processing and account for their strengths and weaknesses</a:t>
              </a:r>
            </a:p>
            <a:p>
              <a:pPr marL="457200" indent="-457200">
                <a:lnSpc>
                  <a:spcPct val="150000"/>
                </a:lnSpc>
                <a:buFont typeface="Wingdings" panose="05000000000000000000" pitchFamily="2" charset="2"/>
                <a:buChar char="§"/>
              </a:pPr>
              <a:r>
                <a:rPr lang="en-US" dirty="0">
                  <a:latin typeface="Aileron Light" panose="00000400000000000000" pitchFamily="50" charset="0"/>
                </a:rPr>
                <a:t>Explore how bin sizes affects the nonparametric estimation in segmenting ROI from images</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925567"/>
            <a:ext cx="8458200" cy="3318702"/>
            <a:chOff x="762000" y="3695700"/>
            <a:chExt cx="8458200" cy="3318702"/>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53454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Thresholding is useful in image segmentation since it is the simplest way to separate blobs or cells of interest from the background</a:t>
              </a:r>
            </a:p>
            <a:p>
              <a:pPr marL="457200" indent="-457200">
                <a:lnSpc>
                  <a:spcPct val="150000"/>
                </a:lnSpc>
                <a:buFont typeface="Wingdings" panose="05000000000000000000" pitchFamily="2" charset="2"/>
                <a:buChar char="§"/>
              </a:pPr>
              <a:r>
                <a:rPr lang="en-US" dirty="0">
                  <a:latin typeface="Aileron Light" panose="00000400000000000000" pitchFamily="50" charset="0"/>
                </a:rPr>
                <a:t>Parametric segmentation is probabilistic as it takes the Gaussian distribution function as its pixel membership algorithm</a:t>
              </a:r>
            </a:p>
            <a:p>
              <a:pPr marL="457200" indent="-457200">
                <a:lnSpc>
                  <a:spcPct val="150000"/>
                </a:lnSpc>
                <a:buFont typeface="Wingdings" panose="05000000000000000000" pitchFamily="2" charset="2"/>
                <a:buChar char="§"/>
              </a:pPr>
              <a:r>
                <a:rPr lang="en-US" dirty="0">
                  <a:latin typeface="Aileron Light" panose="00000400000000000000" pitchFamily="50" charset="0"/>
                </a:rPr>
                <a:t>Nonparametric segmentation is dependent on the bin sizes and works best for images where the color distribution is uneven</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421896"/>
            <a:ext cx="8916504" cy="2065004"/>
            <a:chOff x="762000" y="7200900"/>
            <a:chExt cx="8916504" cy="2065004"/>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28804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Segmenting grayscale images through thresholding might not work for some images where different shades and chromaticity of such color is present in the background</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324100"/>
            <a:ext cx="12192000" cy="234423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the previous activity, we have made use and took advantage of ImageJ in segmenting our images. However, it is of utmost importance to learn the basics of </a:t>
            </a:r>
            <a:r>
              <a:rPr lang="en-US" sz="2000" dirty="0">
                <a:latin typeface="Aileron Heavy" panose="00000A00000000000000" pitchFamily="50" charset="0"/>
              </a:rPr>
              <a:t>image segmentation</a:t>
            </a:r>
            <a:r>
              <a:rPr lang="en-US" sz="2000" dirty="0">
                <a:latin typeface="Aileron Regular" panose="020B0604020202020204" charset="0"/>
              </a:rPr>
              <a:t> and the process of automating it since it helps us efficiently gather training data for </a:t>
            </a:r>
            <a:r>
              <a:rPr lang="en-US" sz="2000" dirty="0">
                <a:latin typeface="Aileron Heavy" panose="00000A00000000000000" pitchFamily="50" charset="0"/>
              </a:rPr>
              <a:t>machine learning</a:t>
            </a:r>
            <a:r>
              <a:rPr lang="en-US" sz="2000" dirty="0">
                <a:latin typeface="Aileron Regular" panose="020B0604020202020204" charset="0"/>
              </a:rPr>
              <a:t> in the case of repetitive imaging experiments where ImageJ becomes cumbersome to use. In this activity, we investigate how image segmentation works as well as the methods to segment an object of interest from an image. </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20274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 SEGMENTATION</a:t>
            </a:r>
          </a:p>
        </p:txBody>
      </p:sp>
      <p:sp>
        <p:nvSpPr>
          <p:cNvPr id="12" name="TextBox 11">
            <a:extLst>
              <a:ext uri="{FF2B5EF4-FFF2-40B4-BE49-F238E27FC236}">
                <a16:creationId xmlns:a16="http://schemas.microsoft.com/office/drawing/2014/main" id="{A03D9DDB-0911-CCC6-289E-FE03CE9C7E57}"/>
              </a:ext>
            </a:extLst>
          </p:cNvPr>
          <p:cNvSpPr txBox="1"/>
          <p:nvPr/>
        </p:nvSpPr>
        <p:spPr>
          <a:xfrm>
            <a:off x="685800" y="9433560"/>
            <a:ext cx="6096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a:t>
            </a:r>
            <a:r>
              <a:rPr lang="en-US" sz="1600" dirty="0">
                <a:latin typeface="Aileron Regular" panose="020B0604020202020204" charset="0"/>
                <a:hlinkClick r:id="rId2" tooltip="https://www.frontiersin.org/articles/10.3389/fmed.2019.00173/full"/>
              </a:rPr>
              <a:t>This Photo</a:t>
            </a:r>
            <a:r>
              <a:rPr lang="en-US" sz="1600" dirty="0">
                <a:latin typeface="Aileron Regular" panose="020B0604020202020204" charset="0"/>
              </a:rPr>
              <a:t> by Unknown Author is licensed under </a:t>
            </a:r>
            <a:r>
              <a:rPr lang="en-US" sz="1600" dirty="0">
                <a:latin typeface="Aileron Regular" panose="020B0604020202020204" charset="0"/>
                <a:hlinkClick r:id="rId3" tooltip="https://creativecommons.org/licenses/by/3.0/"/>
              </a:rPr>
              <a:t>CC BY</a:t>
            </a:r>
            <a:endParaRPr lang="en-US" sz="1600" dirty="0">
              <a:latin typeface="Aileron Regular" panose="020B0604020202020204" charset="0"/>
            </a:endParaRPr>
          </a:p>
        </p:txBody>
      </p:sp>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pic>
        <p:nvPicPr>
          <p:cNvPr id="5" name="Picture 4" descr="A picture containing colorfulness, screenshot, lilac, purple&#10;&#10;Description automatically generated">
            <a:extLst>
              <a:ext uri="{FF2B5EF4-FFF2-40B4-BE49-F238E27FC236}">
                <a16:creationId xmlns:a16="http://schemas.microsoft.com/office/drawing/2014/main" id="{D010EB69-3473-A584-4B3A-F54DCBF6B16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r="50000" b="7091"/>
          <a:stretch/>
        </p:blipFill>
        <p:spPr>
          <a:xfrm>
            <a:off x="762000" y="4957474"/>
            <a:ext cx="6009856" cy="4529426"/>
          </a:xfrm>
          <a:prstGeom prst="rect">
            <a:avLst/>
          </a:prstGeom>
        </p:spPr>
      </p:pic>
      <p:sp>
        <p:nvSpPr>
          <p:cNvPr id="15" name="TextBox 14">
            <a:extLst>
              <a:ext uri="{FF2B5EF4-FFF2-40B4-BE49-F238E27FC236}">
                <a16:creationId xmlns:a16="http://schemas.microsoft.com/office/drawing/2014/main" id="{91D48BB3-F4C0-2250-075E-DF4AF547866C}"/>
              </a:ext>
            </a:extLst>
          </p:cNvPr>
          <p:cNvSpPr txBox="1"/>
          <p:nvPr/>
        </p:nvSpPr>
        <p:spPr>
          <a:xfrm>
            <a:off x="7086600" y="4904134"/>
            <a:ext cx="5867400" cy="3729226"/>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principle, image segmentation involves the picking of a </a:t>
            </a:r>
            <a:r>
              <a:rPr lang="en-US" sz="2000" dirty="0">
                <a:latin typeface="Aileron Heavy" panose="00000A00000000000000" pitchFamily="50" charset="0"/>
              </a:rPr>
              <a:t>region of interest (ROI)</a:t>
            </a:r>
            <a:r>
              <a:rPr lang="en-US" sz="2000" dirty="0">
                <a:latin typeface="Aileron Regular" panose="020B0604020202020204" charset="0"/>
              </a:rPr>
              <a:t> out from the rest of the image such that further processing can be done to it – such as morphological operations and blob analysis – which are the focus of the next activities in the course. This segmenting process take on a given </a:t>
            </a:r>
            <a:r>
              <a:rPr lang="en-US" sz="2000" dirty="0">
                <a:latin typeface="Aileron Heavy" panose="00000A00000000000000" pitchFamily="50" charset="0"/>
              </a:rPr>
              <a:t>selection rules</a:t>
            </a:r>
            <a:r>
              <a:rPr lang="en-US" sz="2000" dirty="0">
                <a:latin typeface="Aileron Regular" panose="020B0604020202020204" charset="0"/>
              </a:rPr>
              <a:t> based on the features unique to such ROI.  </a:t>
            </a:r>
          </a:p>
        </p:txBody>
      </p:sp>
      <p:grpSp>
        <p:nvGrpSpPr>
          <p:cNvPr id="21" name="Group 20">
            <a:extLst>
              <a:ext uri="{FF2B5EF4-FFF2-40B4-BE49-F238E27FC236}">
                <a16:creationId xmlns:a16="http://schemas.microsoft.com/office/drawing/2014/main" id="{3BFAB13C-09B3-E117-0C3A-0FF97E8808F5}"/>
              </a:ext>
            </a:extLst>
          </p:cNvPr>
          <p:cNvGrpSpPr/>
          <p:nvPr/>
        </p:nvGrpSpPr>
        <p:grpSpPr>
          <a:xfrm rot="16200000" flipH="1">
            <a:off x="10954929" y="7480796"/>
            <a:ext cx="450517" cy="3395223"/>
            <a:chOff x="10980473" y="2479970"/>
            <a:chExt cx="716226" cy="4284078"/>
          </a:xfrm>
        </p:grpSpPr>
        <p:sp>
          <p:nvSpPr>
            <p:cNvPr id="22" name="Rectangle 21">
              <a:extLst>
                <a:ext uri="{FF2B5EF4-FFF2-40B4-BE49-F238E27FC236}">
                  <a16:creationId xmlns:a16="http://schemas.microsoft.com/office/drawing/2014/main" id="{F6D73BF6-01C3-48AA-BD1C-D8A78A102B45}"/>
                </a:ext>
              </a:extLst>
            </p:cNvPr>
            <p:cNvSpPr/>
            <p:nvPr/>
          </p:nvSpPr>
          <p:spPr>
            <a:xfrm>
              <a:off x="10981040" y="4264181"/>
              <a:ext cx="715659" cy="715659"/>
            </a:xfrm>
            <a:prstGeom prst="rect">
              <a:avLst/>
            </a:prstGeom>
            <a:solidFill>
              <a:srgbClr val="1D8B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A1153CF-585B-8B2B-3854-71F75C487C99}"/>
                </a:ext>
              </a:extLst>
            </p:cNvPr>
            <p:cNvSpPr/>
            <p:nvPr/>
          </p:nvSpPr>
          <p:spPr>
            <a:xfrm>
              <a:off x="10981040" y="5156285"/>
              <a:ext cx="715659" cy="715659"/>
            </a:xfrm>
            <a:prstGeom prst="rect">
              <a:avLst/>
            </a:prstGeom>
            <a:solidFill>
              <a:srgbClr val="78CE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16AD09D-551C-2A7A-6400-51F27AD6D596}"/>
                </a:ext>
              </a:extLst>
            </p:cNvPr>
            <p:cNvSpPr/>
            <p:nvPr/>
          </p:nvSpPr>
          <p:spPr>
            <a:xfrm>
              <a:off x="10981040" y="6048389"/>
              <a:ext cx="715659" cy="715659"/>
            </a:xfrm>
            <a:prstGeom prst="rect">
              <a:avLst/>
            </a:prstGeom>
            <a:solidFill>
              <a:srgbClr val="B7D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0CB732-A883-9866-0584-2A2E7C62425B}"/>
                </a:ext>
              </a:extLst>
            </p:cNvPr>
            <p:cNvSpPr/>
            <p:nvPr/>
          </p:nvSpPr>
          <p:spPr>
            <a:xfrm>
              <a:off x="10980747" y="3372077"/>
              <a:ext cx="715658" cy="715659"/>
            </a:xfrm>
            <a:prstGeom prst="rect">
              <a:avLst/>
            </a:prstGeom>
            <a:solidFill>
              <a:srgbClr val="254F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8F1CDE67-7FA7-88EC-D59C-B54F5A1589D6}"/>
                </a:ext>
              </a:extLst>
            </p:cNvPr>
            <p:cNvSpPr/>
            <p:nvPr/>
          </p:nvSpPr>
          <p:spPr>
            <a:xfrm>
              <a:off x="10980473" y="2479970"/>
              <a:ext cx="715658" cy="715659"/>
            </a:xfrm>
            <a:prstGeom prst="rect">
              <a:avLst/>
            </a:prstGeom>
            <a:solidFill>
              <a:srgbClr val="320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596458"/>
            <a:ext cx="12192000" cy="2119042"/>
          </a:xfrm>
          <a:prstGeom prst="rect">
            <a:avLst/>
          </a:prstGeom>
          <a:noFill/>
        </p:spPr>
        <p:txBody>
          <a:bodyPr wrap="square" rtlCol="0">
            <a:spAutoFit/>
          </a:bodyPr>
          <a:lstStyle/>
          <a:p>
            <a:pPr algn="just">
              <a:lnSpc>
                <a:spcPct val="150000"/>
              </a:lnSpc>
            </a:pPr>
            <a:r>
              <a:rPr lang="en-US" b="0" i="0" u="none" strike="noStrike" baseline="0" dirty="0">
                <a:latin typeface="Aileron Regular" panose="020B0604020202020204" charset="0"/>
              </a:rPr>
              <a:t>For grayscale images, segmentation can be done through thresholding if the ROI has a </a:t>
            </a:r>
            <a:r>
              <a:rPr lang="en-US" b="0" i="0" u="none" strike="noStrike" baseline="0" dirty="0">
                <a:latin typeface="Aileron Heavy" panose="00000A00000000000000" pitchFamily="50" charset="0"/>
              </a:rPr>
              <a:t>distinct grayscale range</a:t>
            </a:r>
            <a:r>
              <a:rPr lang="en-US" b="0" i="0" u="none" strike="noStrike" baseline="0" dirty="0">
                <a:latin typeface="Aileron Regular" panose="020B0604020202020204" charset="0"/>
              </a:rPr>
              <a:t> from the background. In the image, the ROI is the text written on the cheque. </a:t>
            </a:r>
            <a:r>
              <a:rPr lang="en-US" dirty="0">
                <a:latin typeface="Aileron Regular" panose="020B0604020202020204" charset="0"/>
              </a:rPr>
              <a:t>Basically, this segmentation technique is straightforward since a specific </a:t>
            </a:r>
            <a:r>
              <a:rPr lang="en-US" dirty="0">
                <a:latin typeface="Aileron Heavy" panose="00000A00000000000000" pitchFamily="50" charset="0"/>
              </a:rPr>
              <a:t>gray value will act as a cut-off</a:t>
            </a:r>
            <a:r>
              <a:rPr lang="en-US" dirty="0">
                <a:latin typeface="Aileron Regular" panose="020B0604020202020204" charset="0"/>
              </a:rPr>
              <a:t>, hence, a threshold for our image! In the histogram, the peak at around 200 gray number implies that the most dominant color in the image is the </a:t>
            </a:r>
            <a:r>
              <a:rPr lang="en-US" dirty="0">
                <a:latin typeface="Aileron Heavy" panose="00000A00000000000000" pitchFamily="50" charset="0"/>
              </a:rPr>
              <a:t>background</a:t>
            </a:r>
            <a:r>
              <a:rPr lang="en-US" dirty="0">
                <a:latin typeface="Aileron Regular" panose="020B0604020202020204" charset="0"/>
              </a:rPr>
              <a:t> (close to white) and </a:t>
            </a:r>
            <a:r>
              <a:rPr lang="en-US" dirty="0">
                <a:latin typeface="Aileron Heavy" panose="00000A00000000000000" pitchFamily="50" charset="0"/>
              </a:rPr>
              <a:t>clipping the histogram</a:t>
            </a:r>
            <a:r>
              <a:rPr lang="en-US" dirty="0">
                <a:latin typeface="Aileron Regular" panose="020B0604020202020204" charset="0"/>
              </a:rPr>
              <a:t> at values above it will result to the script being segmented from the image.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1051808"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SEGMENTATION BY THRESHOLDING</a:t>
            </a:r>
          </a:p>
        </p:txBody>
      </p:sp>
      <p:sp>
        <p:nvSpPr>
          <p:cNvPr id="20" name="TextBox 19">
            <a:extLst>
              <a:ext uri="{FF2B5EF4-FFF2-40B4-BE49-F238E27FC236}">
                <a16:creationId xmlns:a16="http://schemas.microsoft.com/office/drawing/2014/main" id="{99094F09-480B-BC12-6268-5E55DC8820B2}"/>
              </a:ext>
            </a:extLst>
          </p:cNvPr>
          <p:cNvSpPr txBox="1"/>
          <p:nvPr/>
        </p:nvSpPr>
        <p:spPr>
          <a:xfrm>
            <a:off x="1371599" y="6896100"/>
            <a:ext cx="10972802"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Segmentation by thresholding of a sample image of a cheque.</a:t>
            </a:r>
          </a:p>
        </p:txBody>
      </p:sp>
      <p:pic>
        <p:nvPicPr>
          <p:cNvPr id="4" name="Picture 3" descr="A picture containing text, line, diagram, plot&#10;&#10;Description automatically generated">
            <a:extLst>
              <a:ext uri="{FF2B5EF4-FFF2-40B4-BE49-F238E27FC236}">
                <a16:creationId xmlns:a16="http://schemas.microsoft.com/office/drawing/2014/main" id="{80662A47-F75A-C8B9-2210-A87893A6A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469296"/>
            <a:ext cx="4840181" cy="4443511"/>
          </a:xfrm>
          <a:prstGeom prst="rect">
            <a:avLst/>
          </a:prstGeom>
        </p:spPr>
      </p:pic>
      <p:pic>
        <p:nvPicPr>
          <p:cNvPr id="13" name="Picture 12" descr="A picture containing text, screenshot, black and white&#10;&#10;Description automatically generated">
            <a:extLst>
              <a:ext uri="{FF2B5EF4-FFF2-40B4-BE49-F238E27FC236}">
                <a16:creationId xmlns:a16="http://schemas.microsoft.com/office/drawing/2014/main" id="{81B7CC2A-BE32-50A0-CAC3-EBA3FBF89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2413991"/>
            <a:ext cx="7239000" cy="4213964"/>
          </a:xfrm>
          <a:prstGeom prst="rect">
            <a:avLst/>
          </a:prstGeom>
        </p:spPr>
      </p:pic>
      <p:sp>
        <p:nvSpPr>
          <p:cNvPr id="15" name="Rectangle 14">
            <a:extLst>
              <a:ext uri="{FF2B5EF4-FFF2-40B4-BE49-F238E27FC236}">
                <a16:creationId xmlns:a16="http://schemas.microsoft.com/office/drawing/2014/main" id="{86088363-4A74-A1AD-77F5-1592AA06AE02}"/>
              </a:ext>
            </a:extLst>
          </p:cNvPr>
          <p:cNvSpPr/>
          <p:nvPr/>
        </p:nvSpPr>
        <p:spPr>
          <a:xfrm>
            <a:off x="4114800" y="2705100"/>
            <a:ext cx="762000" cy="7690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1AED39C-E0BA-874D-C27C-70DAA3777A14}"/>
              </a:ext>
            </a:extLst>
          </p:cNvPr>
          <p:cNvSpPr txBox="1"/>
          <p:nvPr/>
        </p:nvSpPr>
        <p:spPr>
          <a:xfrm>
            <a:off x="2362199" y="2901628"/>
            <a:ext cx="1676401" cy="376000"/>
          </a:xfrm>
          <a:prstGeom prst="rect">
            <a:avLst/>
          </a:prstGeom>
          <a:noFill/>
        </p:spPr>
        <p:txBody>
          <a:bodyPr wrap="square" rtlCol="0">
            <a:spAutoFit/>
          </a:bodyPr>
          <a:lstStyle/>
          <a:p>
            <a:pPr algn="ctr">
              <a:lnSpc>
                <a:spcPct val="150000"/>
              </a:lnSpc>
            </a:pPr>
            <a:r>
              <a:rPr lang="en-US" sz="1400" dirty="0">
                <a:solidFill>
                  <a:srgbClr val="FF0000"/>
                </a:solidFill>
                <a:latin typeface="Aileron Light" panose="00000400000000000000" pitchFamily="50" charset="0"/>
              </a:rPr>
              <a:t>Threshold basis</a:t>
            </a:r>
          </a:p>
        </p:txBody>
      </p:sp>
      <p:grpSp>
        <p:nvGrpSpPr>
          <p:cNvPr id="22" name="Group 21">
            <a:extLst>
              <a:ext uri="{FF2B5EF4-FFF2-40B4-BE49-F238E27FC236}">
                <a16:creationId xmlns:a16="http://schemas.microsoft.com/office/drawing/2014/main" id="{EEDE539B-BAD7-99C7-58B2-E761D94153C6}"/>
              </a:ext>
            </a:extLst>
          </p:cNvPr>
          <p:cNvGrpSpPr/>
          <p:nvPr/>
        </p:nvGrpSpPr>
        <p:grpSpPr>
          <a:xfrm>
            <a:off x="685800" y="463800"/>
            <a:ext cx="12420600" cy="412500"/>
            <a:chOff x="685800" y="463800"/>
            <a:chExt cx="12420600" cy="412500"/>
          </a:xfrm>
        </p:grpSpPr>
        <p:cxnSp>
          <p:nvCxnSpPr>
            <p:cNvPr id="23" name="Straight Connector 22">
              <a:extLst>
                <a:ext uri="{FF2B5EF4-FFF2-40B4-BE49-F238E27FC236}">
                  <a16:creationId xmlns:a16="http://schemas.microsoft.com/office/drawing/2014/main" id="{56582186-FCBA-D0FB-FE85-FF56ED8DC96C}"/>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D303A09-2079-B680-A955-27E47D32CE9C}"/>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5" name="TextBox 24">
              <a:extLst>
                <a:ext uri="{FF2B5EF4-FFF2-40B4-BE49-F238E27FC236}">
                  <a16:creationId xmlns:a16="http://schemas.microsoft.com/office/drawing/2014/main" id="{CDA67F31-9B5D-0856-C75A-C438844EE7AA}"/>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969037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038563"/>
            <a:ext cx="12192000" cy="2805896"/>
          </a:xfrm>
          <a:prstGeom prst="rect">
            <a:avLst/>
          </a:prstGeom>
          <a:noFill/>
        </p:spPr>
        <p:txBody>
          <a:bodyPr wrap="square" rtlCol="0">
            <a:spAutoFit/>
          </a:bodyPr>
          <a:lstStyle/>
          <a:p>
            <a:pPr algn="just">
              <a:lnSpc>
                <a:spcPct val="150000"/>
              </a:lnSpc>
            </a:pPr>
            <a:r>
              <a:rPr lang="en-US" sz="2000" b="0" i="0" u="none" strike="noStrike" baseline="0" dirty="0">
                <a:latin typeface="Aileron Regular" panose="020B0604020202020204" charset="0"/>
              </a:rPr>
              <a:t>Segmenting regions of interest can easily be done through thresholding for grayscale images, but it also has its </a:t>
            </a:r>
            <a:r>
              <a:rPr lang="en-US" sz="2000" b="0" i="0" u="none" strike="noStrike" baseline="0" dirty="0">
                <a:latin typeface="Aileron Heavy" panose="00000A00000000000000" pitchFamily="50" charset="0"/>
              </a:rPr>
              <a:t>limitations</a:t>
            </a:r>
            <a:r>
              <a:rPr lang="en-US" sz="2000" b="0" i="0" u="none" strike="noStrike" baseline="0" dirty="0">
                <a:latin typeface="Aileron Regular" panose="020B0604020202020204" charset="0"/>
              </a:rPr>
              <a:t> as well. If we were to consider the image of colored balls, and say for example, we want to segment the red ball, it is almost impossible to do it in grayscale since the red ball has the same grayscale value as the background upon conversion. In practice, 3D objects in general will always have </a:t>
            </a:r>
            <a:r>
              <a:rPr lang="en-US" sz="2000" b="0" i="0" u="none" strike="noStrike" baseline="0" dirty="0">
                <a:latin typeface="Aileron Heavy" panose="00000A00000000000000" pitchFamily="50" charset="0"/>
              </a:rPr>
              <a:t>shading variations</a:t>
            </a:r>
            <a:r>
              <a:rPr lang="en-US" sz="2000" b="0" i="0" u="none" strike="noStrike" baseline="0" dirty="0">
                <a:latin typeface="Aileron Regular" panose="020B0604020202020204" charset="0"/>
              </a:rPr>
              <a:t> to it where different brightness of the same color must be considered. For this reason, it is imperative to separate </a:t>
            </a:r>
            <a:r>
              <a:rPr lang="en-US" sz="2000" b="0" i="0" u="none" strike="noStrike" baseline="0" dirty="0">
                <a:latin typeface="Aileron Heavy" panose="00000A00000000000000" pitchFamily="50" charset="0"/>
              </a:rPr>
              <a:t>brightness and chromaticity</a:t>
            </a:r>
            <a:r>
              <a:rPr lang="en-US" sz="2000" b="0" i="0" u="none" strike="noStrike" baseline="0" dirty="0">
                <a:latin typeface="Aileron Regular" panose="020B0604020202020204" charset="0"/>
              </a:rPr>
              <a:t> information of </a:t>
            </a:r>
            <a:r>
              <a:rPr lang="en-US" sz="2000" dirty="0">
                <a:latin typeface="Aileron Regular" panose="020B0604020202020204" charset="0"/>
              </a:rPr>
              <a:t>our </a:t>
            </a:r>
            <a:r>
              <a:rPr lang="en-US" sz="2000" b="0" i="0" u="none" strike="noStrike" baseline="0" dirty="0">
                <a:latin typeface="Aileron Regular" panose="020B0604020202020204" charset="0"/>
              </a:rPr>
              <a:t>ROIs into a new </a:t>
            </a:r>
            <a:r>
              <a:rPr lang="en-US" sz="2000" b="0" i="0" u="none" strike="noStrike" baseline="0" dirty="0">
                <a:latin typeface="Aileron Heavy" panose="00000A00000000000000" pitchFamily="50" charset="0"/>
              </a:rPr>
              <a:t>color space</a:t>
            </a:r>
            <a:r>
              <a:rPr lang="en-US" sz="2000" b="0" i="0" u="none" strike="noStrike" baseline="0" dirty="0">
                <a:latin typeface="Aileron Regular" panose="020B0604020202020204" charset="0"/>
              </a:rPr>
              <a:t>.</a:t>
            </a:r>
            <a:endParaRPr lang="en-US" sz="2000" dirty="0">
              <a:latin typeface="Aileron Regular" panose="020B0604020202020204" charset="0"/>
            </a:endParaRP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013649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LIMITATIONS OF THRESHOLDING</a:t>
            </a:r>
          </a:p>
        </p:txBody>
      </p:sp>
      <p:sp>
        <p:nvSpPr>
          <p:cNvPr id="20" name="TextBox 19">
            <a:extLst>
              <a:ext uri="{FF2B5EF4-FFF2-40B4-BE49-F238E27FC236}">
                <a16:creationId xmlns:a16="http://schemas.microsoft.com/office/drawing/2014/main" id="{99094F09-480B-BC12-6268-5E55DC8820B2}"/>
              </a:ext>
            </a:extLst>
          </p:cNvPr>
          <p:cNvSpPr txBox="1"/>
          <p:nvPr/>
        </p:nvSpPr>
        <p:spPr>
          <a:xfrm>
            <a:off x="762000" y="6395597"/>
            <a:ext cx="12192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3. Sample image of colored billiard balls and its grayscale equivalent.</a:t>
            </a:r>
          </a:p>
        </p:txBody>
      </p:sp>
      <p:pic>
        <p:nvPicPr>
          <p:cNvPr id="11" name="Picture 10" descr="A close-up of a pool table&#10;&#10;Description automatically generated with low confidence">
            <a:extLst>
              <a:ext uri="{FF2B5EF4-FFF2-40B4-BE49-F238E27FC236}">
                <a16:creationId xmlns:a16="http://schemas.microsoft.com/office/drawing/2014/main" id="{60BEE323-49D0-2312-A8D4-3E6175B180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469296"/>
            <a:ext cx="5785066" cy="3699859"/>
          </a:xfrm>
          <a:prstGeom prst="rect">
            <a:avLst/>
          </a:prstGeom>
        </p:spPr>
      </p:pic>
      <p:pic>
        <p:nvPicPr>
          <p:cNvPr id="12" name="Picture 11" descr="A close-up of a pool table&#10;&#10;Description automatically generated with low confidence">
            <a:extLst>
              <a:ext uri="{FF2B5EF4-FFF2-40B4-BE49-F238E27FC236}">
                <a16:creationId xmlns:a16="http://schemas.microsoft.com/office/drawing/2014/main" id="{F1EBDE58-9B59-7CBF-E623-F9BC6A1903E6}"/>
              </a:ext>
            </a:extLst>
          </p:cNvPr>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7168940" y="2469295"/>
            <a:ext cx="5785060" cy="3699855"/>
          </a:xfrm>
          <a:prstGeom prst="rect">
            <a:avLst/>
          </a:prstGeom>
        </p:spPr>
      </p:pic>
      <p:grpSp>
        <p:nvGrpSpPr>
          <p:cNvPr id="14" name="Group 13">
            <a:extLst>
              <a:ext uri="{FF2B5EF4-FFF2-40B4-BE49-F238E27FC236}">
                <a16:creationId xmlns:a16="http://schemas.microsoft.com/office/drawing/2014/main" id="{8948C0C7-6871-ECA0-C42C-87C45B3CC4AF}"/>
              </a:ext>
            </a:extLst>
          </p:cNvPr>
          <p:cNvGrpSpPr/>
          <p:nvPr/>
        </p:nvGrpSpPr>
        <p:grpSpPr>
          <a:xfrm>
            <a:off x="685800" y="463800"/>
            <a:ext cx="12420600" cy="412500"/>
            <a:chOff x="685800" y="463800"/>
            <a:chExt cx="12420600" cy="412500"/>
          </a:xfrm>
        </p:grpSpPr>
        <p:cxnSp>
          <p:nvCxnSpPr>
            <p:cNvPr id="16" name="Straight Connector 15">
              <a:extLst>
                <a:ext uri="{FF2B5EF4-FFF2-40B4-BE49-F238E27FC236}">
                  <a16:creationId xmlns:a16="http://schemas.microsoft.com/office/drawing/2014/main" id="{BAD9A59C-69C7-E292-5F6E-D6196E4B78F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D31FF1-7825-5AE3-561D-91CCCABA2D4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8" name="TextBox 17">
              <a:extLst>
                <a:ext uri="{FF2B5EF4-FFF2-40B4-BE49-F238E27FC236}">
                  <a16:creationId xmlns:a16="http://schemas.microsoft.com/office/drawing/2014/main" id="{1DF8A6EA-1D9D-CBD5-2940-96C31AB17B06}"/>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384722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8991600" y="2324100"/>
            <a:ext cx="3962400" cy="7064498"/>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Looking at the histogram of the billiard balls, the RGB image has a </a:t>
            </a:r>
            <a:r>
              <a:rPr lang="en-US" sz="1600" dirty="0">
                <a:latin typeface="Aileron Heavy" panose="00000A00000000000000" pitchFamily="50" charset="0"/>
              </a:rPr>
              <a:t>continuous distribution</a:t>
            </a:r>
            <a:r>
              <a:rPr lang="en-US" sz="1600" dirty="0">
                <a:latin typeface="Aileron Regular" panose="020B0604020202020204" charset="0"/>
              </a:rPr>
              <a:t> of the color intensities across the range of pixel numbers below 100. The RGB channels tend to </a:t>
            </a:r>
            <a:r>
              <a:rPr lang="en-US" sz="1600" dirty="0">
                <a:latin typeface="Aileron Heavy" panose="00000A00000000000000" pitchFamily="50" charset="0"/>
              </a:rPr>
              <a:t>peak</a:t>
            </a:r>
            <a:r>
              <a:rPr lang="en-US" sz="1600" dirty="0">
                <a:latin typeface="Aileron Regular" panose="020B0604020202020204" charset="0"/>
              </a:rPr>
              <a:t> at values near 0 due to the dark back-ground that dominates the image itself.</a:t>
            </a:r>
          </a:p>
          <a:p>
            <a:pPr algn="just">
              <a:lnSpc>
                <a:spcPct val="150000"/>
              </a:lnSpc>
            </a:pPr>
            <a:endParaRPr lang="en-US" sz="1600" dirty="0">
              <a:latin typeface="Aileron Regular" panose="020B0604020202020204" charset="0"/>
            </a:endParaRPr>
          </a:p>
          <a:p>
            <a:pPr algn="just">
              <a:lnSpc>
                <a:spcPct val="150000"/>
              </a:lnSpc>
            </a:pPr>
            <a:r>
              <a:rPr lang="en-US" sz="1600" dirty="0">
                <a:latin typeface="Aileron Regular" panose="020B0604020202020204" charset="0"/>
              </a:rPr>
              <a:t>Interestingly, the </a:t>
            </a:r>
            <a:r>
              <a:rPr lang="en-US" sz="1600" dirty="0">
                <a:latin typeface="Aileron Heavy" panose="00000A00000000000000" pitchFamily="50" charset="0"/>
              </a:rPr>
              <a:t>normalized chroma-</a:t>
            </a:r>
            <a:r>
              <a:rPr lang="en-US" sz="1600" dirty="0" err="1">
                <a:latin typeface="Aileron Heavy" panose="00000A00000000000000" pitchFamily="50" charset="0"/>
              </a:rPr>
              <a:t>ticity</a:t>
            </a:r>
            <a:r>
              <a:rPr lang="en-US" sz="1600" dirty="0">
                <a:latin typeface="Aileron Heavy" panose="00000A00000000000000" pitchFamily="50" charset="0"/>
              </a:rPr>
              <a:t> coordinates (NCC)</a:t>
            </a:r>
            <a:r>
              <a:rPr lang="en-US" sz="1600" dirty="0">
                <a:latin typeface="Aileron Regular" panose="020B0604020202020204" charset="0"/>
              </a:rPr>
              <a:t> of the RGB image, the red ball, and green back-ground were investigated. This basically transforms the 3D RGB color space to a </a:t>
            </a:r>
            <a:r>
              <a:rPr lang="en-US" sz="1600" dirty="0">
                <a:latin typeface="Aileron Heavy" panose="00000A00000000000000" pitchFamily="50" charset="0"/>
              </a:rPr>
              <a:t>two-dimensional space</a:t>
            </a:r>
            <a:r>
              <a:rPr lang="en-US" sz="1600" dirty="0">
                <a:latin typeface="Aileron Regular" panose="020B0604020202020204" charset="0"/>
              </a:rPr>
              <a:t> represented by r and g – where the chromatic information is stored. As expected, the NCC of the red ball tend to occupy a small blob in the red region regardless of its </a:t>
            </a:r>
            <a:r>
              <a:rPr lang="en-US" sz="1600" dirty="0">
                <a:latin typeface="Aileron Heavy" panose="00000A00000000000000" pitchFamily="50" charset="0"/>
              </a:rPr>
              <a:t>shading variations</a:t>
            </a:r>
            <a:r>
              <a:rPr lang="en-US" sz="1600" dirty="0">
                <a:latin typeface="Aileron Regular" panose="020B0604020202020204" charset="0"/>
              </a:rPr>
              <a:t>.</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17007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NORMALIZED CHROMATICITY</a:t>
            </a:r>
          </a:p>
        </p:txBody>
      </p:sp>
      <p:pic>
        <p:nvPicPr>
          <p:cNvPr id="4" name="Picture 3" descr="A picture containing text, screenshot, diagram, plot&#10;&#10;Description automatically generated">
            <a:extLst>
              <a:ext uri="{FF2B5EF4-FFF2-40B4-BE49-F238E27FC236}">
                <a16:creationId xmlns:a16="http://schemas.microsoft.com/office/drawing/2014/main" id="{16C63ECD-AD39-46ED-A261-59DEED9AE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171700"/>
            <a:ext cx="8229600" cy="3886198"/>
          </a:xfrm>
          <a:prstGeom prst="rect">
            <a:avLst/>
          </a:prstGeom>
        </p:spPr>
      </p:pic>
      <p:pic>
        <p:nvPicPr>
          <p:cNvPr id="13" name="Picture 12" descr="A picture containing plot, screenshot, diagram, colorfulness&#10;&#10;Description automatically generated">
            <a:extLst>
              <a:ext uri="{FF2B5EF4-FFF2-40B4-BE49-F238E27FC236}">
                <a16:creationId xmlns:a16="http://schemas.microsoft.com/office/drawing/2014/main" id="{07CAC93D-003A-B848-CB89-5FBBA1801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6004253"/>
            <a:ext cx="7905907" cy="3482647"/>
          </a:xfrm>
          <a:prstGeom prst="rect">
            <a:avLst/>
          </a:prstGeom>
        </p:spPr>
      </p:pic>
      <p:sp>
        <p:nvSpPr>
          <p:cNvPr id="14" name="TextBox 13">
            <a:extLst>
              <a:ext uri="{FF2B5EF4-FFF2-40B4-BE49-F238E27FC236}">
                <a16:creationId xmlns:a16="http://schemas.microsoft.com/office/drawing/2014/main" id="{7C61C313-BCD2-3CA2-1931-59B131C7AACC}"/>
              </a:ext>
            </a:extLst>
          </p:cNvPr>
          <p:cNvSpPr txBox="1"/>
          <p:nvPr/>
        </p:nvSpPr>
        <p:spPr>
          <a:xfrm>
            <a:off x="762000" y="9486900"/>
            <a:ext cx="8077200" cy="376000"/>
          </a:xfrm>
          <a:prstGeom prst="rect">
            <a:avLst/>
          </a:prstGeom>
          <a:noFill/>
        </p:spPr>
        <p:txBody>
          <a:bodyPr wrap="square" rtlCol="0">
            <a:spAutoFit/>
          </a:bodyPr>
          <a:lstStyle/>
          <a:p>
            <a:pPr algn="ctr">
              <a:lnSpc>
                <a:spcPct val="150000"/>
              </a:lnSpc>
            </a:pPr>
            <a:r>
              <a:rPr lang="en-US" sz="1400" dirty="0">
                <a:latin typeface="Aileron Regular" panose="020B0604020202020204" charset="0"/>
              </a:rPr>
              <a:t>Figure 4. Histogram of the RGB channels and NCC of the original image from Figure 3.</a:t>
            </a:r>
          </a:p>
        </p:txBody>
      </p:sp>
      <p:grpSp>
        <p:nvGrpSpPr>
          <p:cNvPr id="15" name="Group 14">
            <a:extLst>
              <a:ext uri="{FF2B5EF4-FFF2-40B4-BE49-F238E27FC236}">
                <a16:creationId xmlns:a16="http://schemas.microsoft.com/office/drawing/2014/main" id="{A65B5D19-148C-BE63-8F0A-8DA940196E97}"/>
              </a:ext>
            </a:extLst>
          </p:cNvPr>
          <p:cNvGrpSpPr/>
          <p:nvPr/>
        </p:nvGrpSpPr>
        <p:grpSpPr>
          <a:xfrm>
            <a:off x="685800" y="463800"/>
            <a:ext cx="12420600" cy="412500"/>
            <a:chOff x="685800" y="463800"/>
            <a:chExt cx="12420600" cy="412500"/>
          </a:xfrm>
        </p:grpSpPr>
        <p:cxnSp>
          <p:nvCxnSpPr>
            <p:cNvPr id="16" name="Straight Connector 15">
              <a:extLst>
                <a:ext uri="{FF2B5EF4-FFF2-40B4-BE49-F238E27FC236}">
                  <a16:creationId xmlns:a16="http://schemas.microsoft.com/office/drawing/2014/main" id="{9DA4F601-8482-694A-57BD-EDD1E0D3693E}"/>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836EFD1-0F09-6D82-559A-FD4C4542C69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8" name="TextBox 17">
              <a:extLst>
                <a:ext uri="{FF2B5EF4-FFF2-40B4-BE49-F238E27FC236}">
                  <a16:creationId xmlns:a16="http://schemas.microsoft.com/office/drawing/2014/main" id="{550930EC-018A-0B3F-670D-2C35826FABBA}"/>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sp>
        <p:nvSpPr>
          <p:cNvPr id="19" name="TextBox 18">
            <a:extLst>
              <a:ext uri="{FF2B5EF4-FFF2-40B4-BE49-F238E27FC236}">
                <a16:creationId xmlns:a16="http://schemas.microsoft.com/office/drawing/2014/main" id="{DBF73D6F-CE99-8EC3-731C-0A1FC4BBF951}"/>
              </a:ext>
            </a:extLst>
          </p:cNvPr>
          <p:cNvSpPr txBox="1"/>
          <p:nvPr/>
        </p:nvSpPr>
        <p:spPr>
          <a:xfrm>
            <a:off x="1981200" y="6149130"/>
            <a:ext cx="1447800" cy="315214"/>
          </a:xfrm>
          <a:prstGeom prst="rect">
            <a:avLst/>
          </a:prstGeom>
          <a:noFill/>
        </p:spPr>
        <p:txBody>
          <a:bodyPr wrap="square" rtlCol="0">
            <a:spAutoFit/>
          </a:bodyPr>
          <a:lstStyle/>
          <a:p>
            <a:pPr algn="r">
              <a:lnSpc>
                <a:spcPct val="150000"/>
              </a:lnSpc>
            </a:pPr>
            <a:r>
              <a:rPr lang="en-US" sz="1100" dirty="0">
                <a:latin typeface="Aileron Regular" panose="020B0604020202020204" charset="0"/>
              </a:rPr>
              <a:t>(a) Original image</a:t>
            </a:r>
          </a:p>
        </p:txBody>
      </p:sp>
      <p:sp>
        <p:nvSpPr>
          <p:cNvPr id="21" name="TextBox 20">
            <a:extLst>
              <a:ext uri="{FF2B5EF4-FFF2-40B4-BE49-F238E27FC236}">
                <a16:creationId xmlns:a16="http://schemas.microsoft.com/office/drawing/2014/main" id="{CE0B0F0B-7A4E-45E5-1E4C-FF361469BDE2}"/>
              </a:ext>
            </a:extLst>
          </p:cNvPr>
          <p:cNvSpPr txBox="1"/>
          <p:nvPr/>
        </p:nvSpPr>
        <p:spPr>
          <a:xfrm>
            <a:off x="4495800" y="6149130"/>
            <a:ext cx="1447800" cy="315214"/>
          </a:xfrm>
          <a:prstGeom prst="rect">
            <a:avLst/>
          </a:prstGeom>
          <a:noFill/>
        </p:spPr>
        <p:txBody>
          <a:bodyPr wrap="square" rtlCol="0">
            <a:spAutoFit/>
          </a:bodyPr>
          <a:lstStyle/>
          <a:p>
            <a:pPr algn="r">
              <a:lnSpc>
                <a:spcPct val="150000"/>
              </a:lnSpc>
            </a:pPr>
            <a:r>
              <a:rPr lang="en-US" sz="1100" dirty="0">
                <a:latin typeface="Aileron Regular" panose="020B0604020202020204" charset="0"/>
              </a:rPr>
              <a:t>(b) Red ball</a:t>
            </a:r>
          </a:p>
        </p:txBody>
      </p:sp>
      <p:sp>
        <p:nvSpPr>
          <p:cNvPr id="22" name="TextBox 21">
            <a:extLst>
              <a:ext uri="{FF2B5EF4-FFF2-40B4-BE49-F238E27FC236}">
                <a16:creationId xmlns:a16="http://schemas.microsoft.com/office/drawing/2014/main" id="{A2D68C40-BC24-1651-6F43-65EB9C3AC077}"/>
              </a:ext>
            </a:extLst>
          </p:cNvPr>
          <p:cNvSpPr txBox="1"/>
          <p:nvPr/>
        </p:nvSpPr>
        <p:spPr>
          <a:xfrm>
            <a:off x="6705600" y="6149130"/>
            <a:ext cx="1790702" cy="315214"/>
          </a:xfrm>
          <a:prstGeom prst="rect">
            <a:avLst/>
          </a:prstGeom>
          <a:noFill/>
        </p:spPr>
        <p:txBody>
          <a:bodyPr wrap="square" rtlCol="0">
            <a:spAutoFit/>
          </a:bodyPr>
          <a:lstStyle/>
          <a:p>
            <a:pPr algn="r">
              <a:lnSpc>
                <a:spcPct val="150000"/>
              </a:lnSpc>
            </a:pPr>
            <a:r>
              <a:rPr lang="en-US" sz="1100" dirty="0">
                <a:latin typeface="Aileron Regular" panose="020B0604020202020204" charset="0"/>
              </a:rPr>
              <a:t>(c) Green background</a:t>
            </a:r>
          </a:p>
        </p:txBody>
      </p:sp>
    </p:spTree>
    <p:extLst>
      <p:ext uri="{BB962C8B-B14F-4D97-AF65-F5344CB8AC3E}">
        <p14:creationId xmlns:p14="http://schemas.microsoft.com/office/powerpoint/2010/main" val="158935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934C7D8-1F34-0767-83ED-196744A8785E}"/>
              </a:ext>
            </a:extLst>
          </p:cNvPr>
          <p:cNvGrpSpPr/>
          <p:nvPr/>
        </p:nvGrpSpPr>
        <p:grpSpPr>
          <a:xfrm>
            <a:off x="838201" y="1257300"/>
            <a:ext cx="8242962" cy="8176570"/>
            <a:chOff x="838201" y="1333500"/>
            <a:chExt cx="8242962" cy="8176570"/>
          </a:xfrm>
        </p:grpSpPr>
        <p:pic>
          <p:nvPicPr>
            <p:cNvPr id="7" name="Picture 6" descr="A close up of a pool table&#10;&#10;Description automatically generated with low confidence">
              <a:extLst>
                <a:ext uri="{FF2B5EF4-FFF2-40B4-BE49-F238E27FC236}">
                  <a16:creationId xmlns:a16="http://schemas.microsoft.com/office/drawing/2014/main" id="{54147118-05FB-4F10-8BB9-203C1EEA7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6597701"/>
              <a:ext cx="8242962" cy="2912369"/>
            </a:xfrm>
            <a:prstGeom prst="rect">
              <a:avLst/>
            </a:prstGeom>
          </p:spPr>
        </p:pic>
        <p:pic>
          <p:nvPicPr>
            <p:cNvPr id="8" name="Picture 7" descr="A close-up of a pool table&#10;&#10;Description automatically generated with medium confidence">
              <a:extLst>
                <a:ext uri="{FF2B5EF4-FFF2-40B4-BE49-F238E27FC236}">
                  <a16:creationId xmlns:a16="http://schemas.microsoft.com/office/drawing/2014/main" id="{06D98BA7-D1BE-543E-9067-DB6438729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3965865"/>
              <a:ext cx="8242961" cy="2912369"/>
            </a:xfrm>
            <a:prstGeom prst="rect">
              <a:avLst/>
            </a:prstGeom>
          </p:spPr>
        </p:pic>
        <p:pic>
          <p:nvPicPr>
            <p:cNvPr id="9" name="Picture 8" descr="A close-up of a pool table&#10;&#10;Description automatically generated with medium confidence">
              <a:extLst>
                <a:ext uri="{FF2B5EF4-FFF2-40B4-BE49-F238E27FC236}">
                  <a16:creationId xmlns:a16="http://schemas.microsoft.com/office/drawing/2014/main" id="{23AF652D-1451-CD61-F23A-2B1F40349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1333500"/>
              <a:ext cx="8242961" cy="2916781"/>
            </a:xfrm>
            <a:prstGeom prst="rect">
              <a:avLst/>
            </a:prstGeom>
          </p:spPr>
        </p:pic>
      </p:grpSp>
      <p:sp>
        <p:nvSpPr>
          <p:cNvPr id="6" name="TextBox 5">
            <a:extLst>
              <a:ext uri="{FF2B5EF4-FFF2-40B4-BE49-F238E27FC236}">
                <a16:creationId xmlns:a16="http://schemas.microsoft.com/office/drawing/2014/main" id="{1C139C71-43D8-DA15-F46A-8598CDF1F78A}"/>
              </a:ext>
            </a:extLst>
          </p:cNvPr>
          <p:cNvSpPr txBox="1"/>
          <p:nvPr/>
        </p:nvSpPr>
        <p:spPr>
          <a:xfrm>
            <a:off x="9372600" y="2509195"/>
            <a:ext cx="3581400" cy="6901505"/>
          </a:xfrm>
          <a:prstGeom prst="rect">
            <a:avLst/>
          </a:prstGeom>
          <a:noFill/>
        </p:spPr>
        <p:txBody>
          <a:bodyPr wrap="square" rtlCol="0">
            <a:spAutoFit/>
          </a:bodyPr>
          <a:lstStyle/>
          <a:p>
            <a:pPr algn="just">
              <a:lnSpc>
                <a:spcPct val="150000"/>
              </a:lnSpc>
            </a:pPr>
            <a:r>
              <a:rPr lang="en-US" sz="1650" dirty="0">
                <a:latin typeface="Aileron Regular" panose="020B0604020202020204" charset="0"/>
              </a:rPr>
              <a:t>This technique assumes a </a:t>
            </a:r>
            <a:r>
              <a:rPr lang="en-US" sz="1650" dirty="0">
                <a:latin typeface="Aileron Heavy" panose="00000A00000000000000" pitchFamily="50" charset="0"/>
              </a:rPr>
              <a:t>Gaussian probability distribution</a:t>
            </a:r>
            <a:r>
              <a:rPr lang="en-US" sz="1650" dirty="0">
                <a:latin typeface="Aileron Regular" panose="020B0604020202020204" charset="0"/>
              </a:rPr>
              <a:t> given by</a:t>
            </a:r>
          </a:p>
          <a:p>
            <a:pPr algn="just">
              <a:lnSpc>
                <a:spcPct val="150000"/>
              </a:lnSpc>
            </a:pPr>
            <a:endParaRPr lang="en-US" sz="1650" dirty="0">
              <a:latin typeface="Aileron Regular" panose="020B0604020202020204" charset="0"/>
            </a:endParaRPr>
          </a:p>
          <a:p>
            <a:pPr algn="just">
              <a:lnSpc>
                <a:spcPct val="150000"/>
              </a:lnSpc>
            </a:pPr>
            <a:endParaRPr lang="en-US" sz="1650" dirty="0">
              <a:latin typeface="Aileron Regular" panose="020B0604020202020204" charset="0"/>
            </a:endParaRPr>
          </a:p>
          <a:p>
            <a:pPr algn="just">
              <a:lnSpc>
                <a:spcPct val="150000"/>
              </a:lnSpc>
            </a:pPr>
            <a:endParaRPr lang="en-US" sz="1650" dirty="0">
              <a:latin typeface="Aileron Regular" panose="020B0604020202020204" charset="0"/>
            </a:endParaRPr>
          </a:p>
          <a:p>
            <a:pPr algn="just">
              <a:lnSpc>
                <a:spcPct val="150000"/>
              </a:lnSpc>
            </a:pPr>
            <a:r>
              <a:rPr lang="en-US" sz="1650" dirty="0">
                <a:latin typeface="Aileron Regular" panose="020B0604020202020204" charset="0"/>
              </a:rPr>
              <a:t>in tagging a pixel as belonging to a region of interest or not such that the probability of that pixel belonging to the color of the ROI is quantified. By taking the </a:t>
            </a:r>
            <a:r>
              <a:rPr lang="en-US" sz="1650" dirty="0">
                <a:latin typeface="Aileron Heavy" panose="00000A00000000000000" pitchFamily="50" charset="0"/>
              </a:rPr>
              <a:t>mean and standard deviation</a:t>
            </a:r>
            <a:r>
              <a:rPr lang="en-US" sz="1650" dirty="0">
                <a:latin typeface="Aileron Regular" panose="020B0604020202020204" charset="0"/>
              </a:rPr>
              <a:t> of the pixels contained in the ROI and comparing it to the normalized chromaticity of the original image, the </a:t>
            </a:r>
            <a:r>
              <a:rPr lang="en-US" sz="1650" dirty="0">
                <a:latin typeface="Aileron Heavy" panose="00000A00000000000000" pitchFamily="50" charset="0"/>
              </a:rPr>
              <a:t>joint probability</a:t>
            </a:r>
            <a:r>
              <a:rPr lang="en-US" sz="1650" dirty="0">
                <a:latin typeface="Aileron Regular" panose="020B0604020202020204" charset="0"/>
              </a:rPr>
              <a:t> of r and g test the likelihood of the pixel membership to the ROI and the resulting quantity is the segmented image itself.</a:t>
            </a:r>
          </a:p>
        </p:txBody>
      </p:sp>
      <p:grpSp>
        <p:nvGrpSpPr>
          <p:cNvPr id="14" name="Group 13">
            <a:extLst>
              <a:ext uri="{FF2B5EF4-FFF2-40B4-BE49-F238E27FC236}">
                <a16:creationId xmlns:a16="http://schemas.microsoft.com/office/drawing/2014/main" id="{8948C0C7-6871-ECA0-C42C-87C45B3CC4AF}"/>
              </a:ext>
            </a:extLst>
          </p:cNvPr>
          <p:cNvGrpSpPr/>
          <p:nvPr/>
        </p:nvGrpSpPr>
        <p:grpSpPr>
          <a:xfrm>
            <a:off x="685800" y="463800"/>
            <a:ext cx="12420600" cy="412500"/>
            <a:chOff x="685800" y="463800"/>
            <a:chExt cx="12420600" cy="412500"/>
          </a:xfrm>
        </p:grpSpPr>
        <p:cxnSp>
          <p:nvCxnSpPr>
            <p:cNvPr id="16" name="Straight Connector 15">
              <a:extLst>
                <a:ext uri="{FF2B5EF4-FFF2-40B4-BE49-F238E27FC236}">
                  <a16:creationId xmlns:a16="http://schemas.microsoft.com/office/drawing/2014/main" id="{BAD9A59C-69C7-E292-5F6E-D6196E4B78F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D31FF1-7825-5AE3-561D-91CCCABA2D4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8" name="TextBox 17">
              <a:extLst>
                <a:ext uri="{FF2B5EF4-FFF2-40B4-BE49-F238E27FC236}">
                  <a16:creationId xmlns:a16="http://schemas.microsoft.com/office/drawing/2014/main" id="{1DF8A6EA-1D9D-CBD5-2940-96C31AB17B06}"/>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pic>
        <p:nvPicPr>
          <p:cNvPr id="1026" name="Picture 2">
            <a:extLst>
              <a:ext uri="{FF2B5EF4-FFF2-40B4-BE49-F238E27FC236}">
                <a16:creationId xmlns:a16="http://schemas.microsoft.com/office/drawing/2014/main" id="{A9E4F8CE-098C-5F26-1E5A-1BB43C5A53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01" y="3520445"/>
            <a:ext cx="3276598" cy="6324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F8E0558-3084-73B2-4FE6-A08BBDEB7442}"/>
              </a:ext>
            </a:extLst>
          </p:cNvPr>
          <p:cNvSpPr txBox="1"/>
          <p:nvPr/>
        </p:nvSpPr>
        <p:spPr>
          <a:xfrm>
            <a:off x="9372600" y="1409700"/>
            <a:ext cx="3735420" cy="1077218"/>
          </a:xfrm>
          <a:prstGeom prst="rect">
            <a:avLst/>
          </a:prstGeom>
          <a:noFill/>
        </p:spPr>
        <p:txBody>
          <a:bodyPr wrap="square" rtlCol="0">
            <a:spAutoFit/>
          </a:bodyPr>
          <a:lstStyle/>
          <a:p>
            <a:r>
              <a:rPr lang="en-US" sz="3200" dirty="0">
                <a:solidFill>
                  <a:schemeClr val="tx1">
                    <a:lumMod val="85000"/>
                    <a:lumOff val="15000"/>
                  </a:schemeClr>
                </a:solidFill>
                <a:latin typeface="Aileron Heavy" panose="00000A00000000000000" pitchFamily="50" charset="0"/>
              </a:rPr>
              <a:t>PARAMETRIC SEGMENTATION</a:t>
            </a:r>
          </a:p>
        </p:txBody>
      </p:sp>
      <p:sp>
        <p:nvSpPr>
          <p:cNvPr id="11" name="TextBox 10">
            <a:extLst>
              <a:ext uri="{FF2B5EF4-FFF2-40B4-BE49-F238E27FC236}">
                <a16:creationId xmlns:a16="http://schemas.microsoft.com/office/drawing/2014/main" id="{73AC54EE-2D42-F886-7743-A294819CD7F6}"/>
              </a:ext>
            </a:extLst>
          </p:cNvPr>
          <p:cNvSpPr txBox="1"/>
          <p:nvPr/>
        </p:nvSpPr>
        <p:spPr>
          <a:xfrm>
            <a:off x="914400" y="9410700"/>
            <a:ext cx="8077200" cy="376000"/>
          </a:xfrm>
          <a:prstGeom prst="rect">
            <a:avLst/>
          </a:prstGeom>
          <a:noFill/>
        </p:spPr>
        <p:txBody>
          <a:bodyPr wrap="square" rtlCol="0">
            <a:spAutoFit/>
          </a:bodyPr>
          <a:lstStyle/>
          <a:p>
            <a:pPr algn="ctr">
              <a:lnSpc>
                <a:spcPct val="150000"/>
              </a:lnSpc>
            </a:pPr>
            <a:r>
              <a:rPr lang="en-US" sz="1400" dirty="0">
                <a:latin typeface="Aileron Regular" panose="020B0604020202020204" charset="0"/>
              </a:rPr>
              <a:t>Figure 5. Parametric segmentation on the billiard balls for varying ROIs.</a:t>
            </a:r>
          </a:p>
        </p:txBody>
      </p:sp>
    </p:spTree>
    <p:extLst>
      <p:ext uri="{BB962C8B-B14F-4D97-AF65-F5344CB8AC3E}">
        <p14:creationId xmlns:p14="http://schemas.microsoft.com/office/powerpoint/2010/main" val="1302047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48C0C7-6871-ECA0-C42C-87C45B3CC4AF}"/>
              </a:ext>
            </a:extLst>
          </p:cNvPr>
          <p:cNvGrpSpPr/>
          <p:nvPr/>
        </p:nvGrpSpPr>
        <p:grpSpPr>
          <a:xfrm>
            <a:off x="685800" y="463800"/>
            <a:ext cx="12420600" cy="412500"/>
            <a:chOff x="685800" y="463800"/>
            <a:chExt cx="12420600" cy="412500"/>
          </a:xfrm>
        </p:grpSpPr>
        <p:cxnSp>
          <p:nvCxnSpPr>
            <p:cNvPr id="16" name="Straight Connector 15">
              <a:extLst>
                <a:ext uri="{FF2B5EF4-FFF2-40B4-BE49-F238E27FC236}">
                  <a16:creationId xmlns:a16="http://schemas.microsoft.com/office/drawing/2014/main" id="{BAD9A59C-69C7-E292-5F6E-D6196E4B78F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D31FF1-7825-5AE3-561D-91CCCABA2D4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8" name="TextBox 17">
              <a:extLst>
                <a:ext uri="{FF2B5EF4-FFF2-40B4-BE49-F238E27FC236}">
                  <a16:creationId xmlns:a16="http://schemas.microsoft.com/office/drawing/2014/main" id="{1DF8A6EA-1D9D-CBD5-2940-96C31AB17B06}"/>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sp>
        <p:nvSpPr>
          <p:cNvPr id="3" name="TextBox 2">
            <a:extLst>
              <a:ext uri="{FF2B5EF4-FFF2-40B4-BE49-F238E27FC236}">
                <a16:creationId xmlns:a16="http://schemas.microsoft.com/office/drawing/2014/main" id="{FCE2BEB8-4548-549B-A921-52982644D22D}"/>
              </a:ext>
            </a:extLst>
          </p:cNvPr>
          <p:cNvSpPr txBox="1"/>
          <p:nvPr/>
        </p:nvSpPr>
        <p:spPr>
          <a:xfrm>
            <a:off x="762000" y="2113469"/>
            <a:ext cx="121920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principle, nonparametric segmentation is </a:t>
            </a:r>
            <a:r>
              <a:rPr lang="en-US" sz="2000" dirty="0">
                <a:latin typeface="Aileron Heavy" panose="00000A00000000000000" pitchFamily="50" charset="0"/>
              </a:rPr>
              <a:t>computationally faster</a:t>
            </a:r>
            <a:r>
              <a:rPr lang="en-US" sz="2000" dirty="0">
                <a:latin typeface="Aileron Regular" panose="020B0604020202020204" charset="0"/>
              </a:rPr>
              <a:t> as no computations are needed, just a look-up at the histogram values. In this estimation, the </a:t>
            </a:r>
            <a:r>
              <a:rPr lang="en-US" sz="2000" dirty="0">
                <a:latin typeface="Aileron Heavy" panose="00000A00000000000000" pitchFamily="50" charset="0"/>
              </a:rPr>
              <a:t>histogram</a:t>
            </a:r>
            <a:r>
              <a:rPr lang="en-US" sz="2000" dirty="0">
                <a:latin typeface="Aileron Regular" panose="020B0604020202020204" charset="0"/>
              </a:rPr>
              <a:t> itself is used to tag the membership of pixels belonging to the image through </a:t>
            </a:r>
            <a:r>
              <a:rPr lang="en-US" sz="2000" dirty="0" err="1">
                <a:latin typeface="Aileron Heavy" panose="00000A00000000000000" pitchFamily="50" charset="0"/>
              </a:rPr>
              <a:t>backprojection</a:t>
            </a:r>
            <a:r>
              <a:rPr lang="en-US" sz="2000" dirty="0">
                <a:latin typeface="Aileron Heavy" panose="00000A00000000000000" pitchFamily="50" charset="0"/>
              </a:rPr>
              <a:t> techniques</a:t>
            </a:r>
            <a:r>
              <a:rPr lang="en-US" sz="2000" dirty="0">
                <a:latin typeface="Aileron Regular" panose="020B0604020202020204" charset="0"/>
              </a:rPr>
              <a:t>. This can be done by obtaining a </a:t>
            </a:r>
            <a:r>
              <a:rPr lang="en-US" sz="2000" dirty="0">
                <a:latin typeface="Aileron Heavy" panose="00000A00000000000000" pitchFamily="50" charset="0"/>
              </a:rPr>
              <a:t>2D histogram</a:t>
            </a:r>
            <a:r>
              <a:rPr lang="en-US" sz="2000" dirty="0">
                <a:latin typeface="Aileron Regular" panose="020B0604020202020204" charset="0"/>
              </a:rPr>
              <a:t> of the RGB values transform into the NCC space, and binning the image values in a matrix.</a:t>
            </a:r>
          </a:p>
        </p:txBody>
      </p:sp>
      <p:sp>
        <p:nvSpPr>
          <p:cNvPr id="4" name="TextBox 3">
            <a:extLst>
              <a:ext uri="{FF2B5EF4-FFF2-40B4-BE49-F238E27FC236}">
                <a16:creationId xmlns:a16="http://schemas.microsoft.com/office/drawing/2014/main" id="{1A9242AF-E34E-F1AC-8B80-1288D9BAB8E7}"/>
              </a:ext>
            </a:extLst>
          </p:cNvPr>
          <p:cNvSpPr txBox="1"/>
          <p:nvPr/>
        </p:nvSpPr>
        <p:spPr>
          <a:xfrm>
            <a:off x="762000" y="1248680"/>
            <a:ext cx="1061880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NONPARAMETRIC SEGMENTATION</a:t>
            </a:r>
          </a:p>
        </p:txBody>
      </p:sp>
      <p:pic>
        <p:nvPicPr>
          <p:cNvPr id="7" name="Picture 6" descr="A collage of images of planets&#10;&#10;Description automatically generated with low confidence">
            <a:extLst>
              <a:ext uri="{FF2B5EF4-FFF2-40B4-BE49-F238E27FC236}">
                <a16:creationId xmlns:a16="http://schemas.microsoft.com/office/drawing/2014/main" id="{577AA1B7-654A-A8FA-CF5B-C10C40495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4259696"/>
            <a:ext cx="8305799" cy="4119880"/>
          </a:xfrm>
          <a:prstGeom prst="rect">
            <a:avLst/>
          </a:prstGeom>
        </p:spPr>
      </p:pic>
      <p:sp>
        <p:nvSpPr>
          <p:cNvPr id="11" name="TextBox 10">
            <a:extLst>
              <a:ext uri="{FF2B5EF4-FFF2-40B4-BE49-F238E27FC236}">
                <a16:creationId xmlns:a16="http://schemas.microsoft.com/office/drawing/2014/main" id="{77C2663A-60D0-2E48-4439-E29D91B910B4}"/>
              </a:ext>
            </a:extLst>
          </p:cNvPr>
          <p:cNvSpPr txBox="1"/>
          <p:nvPr/>
        </p:nvSpPr>
        <p:spPr>
          <a:xfrm>
            <a:off x="4724400" y="8460776"/>
            <a:ext cx="8153400" cy="376000"/>
          </a:xfrm>
          <a:prstGeom prst="rect">
            <a:avLst/>
          </a:prstGeom>
          <a:noFill/>
        </p:spPr>
        <p:txBody>
          <a:bodyPr wrap="square" rtlCol="0">
            <a:spAutoFit/>
          </a:bodyPr>
          <a:lstStyle/>
          <a:p>
            <a:pPr algn="ctr">
              <a:lnSpc>
                <a:spcPct val="150000"/>
              </a:lnSpc>
            </a:pPr>
            <a:r>
              <a:rPr lang="en-US" sz="1400" dirty="0">
                <a:latin typeface="Aileron Regular" panose="020B0604020202020204" charset="0"/>
              </a:rPr>
              <a:t>Figure 6. Nonparametric segmentation for varying bin sizes.</a:t>
            </a:r>
          </a:p>
        </p:txBody>
      </p:sp>
      <p:sp>
        <p:nvSpPr>
          <p:cNvPr id="12" name="TextBox 11">
            <a:extLst>
              <a:ext uri="{FF2B5EF4-FFF2-40B4-BE49-F238E27FC236}">
                <a16:creationId xmlns:a16="http://schemas.microsoft.com/office/drawing/2014/main" id="{34E9BAA7-6020-6CB1-238C-DA26F43FFF8C}"/>
              </a:ext>
            </a:extLst>
          </p:cNvPr>
          <p:cNvSpPr txBox="1"/>
          <p:nvPr/>
        </p:nvSpPr>
        <p:spPr>
          <a:xfrm>
            <a:off x="761999" y="4305300"/>
            <a:ext cx="3581401" cy="5114221"/>
          </a:xfrm>
          <a:prstGeom prst="rect">
            <a:avLst/>
          </a:prstGeom>
          <a:noFill/>
        </p:spPr>
        <p:txBody>
          <a:bodyPr wrap="square" rtlCol="0">
            <a:spAutoFit/>
          </a:bodyPr>
          <a:lstStyle/>
          <a:p>
            <a:pPr algn="just">
              <a:lnSpc>
                <a:spcPct val="150000"/>
              </a:lnSpc>
            </a:pPr>
            <a:r>
              <a:rPr lang="en-US" sz="2000" dirty="0">
                <a:highlight>
                  <a:srgbClr val="FFFF00"/>
                </a:highlight>
                <a:latin typeface="Aileron Heavy" panose="00000A00000000000000" pitchFamily="50" charset="0"/>
              </a:rPr>
              <a:t>Effect of bin sizes.</a:t>
            </a:r>
            <a:r>
              <a:rPr lang="en-US" sz="2000" dirty="0">
                <a:latin typeface="Aileron Regular" panose="020B0604020202020204" charset="0"/>
              </a:rPr>
              <a:t> The bin sizes can be treated as the defining parameter for non-parametric segmentation. For varying bin sizes, it was perceived that the amount of pixel being tagged varies for increasing bin number – </a:t>
            </a:r>
            <a:r>
              <a:rPr lang="en-US" sz="2000" dirty="0">
                <a:latin typeface="Aileron Heavy" panose="00000A00000000000000" pitchFamily="50" charset="0"/>
              </a:rPr>
              <a:t>larger bin sizes</a:t>
            </a:r>
            <a:r>
              <a:rPr lang="en-US" sz="2000" dirty="0">
                <a:latin typeface="Aileron Regular" panose="020B0604020202020204" charset="0"/>
              </a:rPr>
              <a:t> mean </a:t>
            </a:r>
            <a:r>
              <a:rPr lang="en-US" sz="2000" dirty="0">
                <a:latin typeface="Aileron Heavy" panose="00000A00000000000000" pitchFamily="50" charset="0"/>
              </a:rPr>
              <a:t>smaller bins</a:t>
            </a:r>
            <a:r>
              <a:rPr lang="en-US" sz="2000" dirty="0">
                <a:latin typeface="Aileron Regular" panose="020B0604020202020204" charset="0"/>
              </a:rPr>
              <a:t> for the look-up table. This results to the</a:t>
            </a:r>
          </a:p>
        </p:txBody>
      </p:sp>
      <p:sp>
        <p:nvSpPr>
          <p:cNvPr id="13" name="TextBox 12">
            <a:extLst>
              <a:ext uri="{FF2B5EF4-FFF2-40B4-BE49-F238E27FC236}">
                <a16:creationId xmlns:a16="http://schemas.microsoft.com/office/drawing/2014/main" id="{EE85C534-5083-2F7E-84C2-582B2B96A0B7}"/>
              </a:ext>
            </a:extLst>
          </p:cNvPr>
          <p:cNvSpPr txBox="1"/>
          <p:nvPr/>
        </p:nvSpPr>
        <p:spPr>
          <a:xfrm>
            <a:off x="3505200" y="8875027"/>
            <a:ext cx="9372600" cy="497572"/>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segmentation or pixel tagging be </a:t>
            </a:r>
            <a:r>
              <a:rPr lang="en-US" sz="2000" dirty="0">
                <a:latin typeface="Aileron Heavy" panose="00000A00000000000000" pitchFamily="50" charset="0"/>
              </a:rPr>
              <a:t>more specific</a:t>
            </a:r>
            <a:r>
              <a:rPr lang="en-US" sz="2000" dirty="0">
                <a:latin typeface="Aileron Regular" panose="020B0604020202020204" charset="0"/>
              </a:rPr>
              <a:t>. This is why in smaller bins (5 to</a:t>
            </a:r>
          </a:p>
        </p:txBody>
      </p:sp>
      <p:sp>
        <p:nvSpPr>
          <p:cNvPr id="15" name="TextBox 14">
            <a:extLst>
              <a:ext uri="{FF2B5EF4-FFF2-40B4-BE49-F238E27FC236}">
                <a16:creationId xmlns:a16="http://schemas.microsoft.com/office/drawing/2014/main" id="{ABF87E1A-3D71-DD9D-9A11-22C7359D6BDA}"/>
              </a:ext>
            </a:extLst>
          </p:cNvPr>
          <p:cNvSpPr txBox="1"/>
          <p:nvPr/>
        </p:nvSpPr>
        <p:spPr>
          <a:xfrm>
            <a:off x="762000" y="9349739"/>
            <a:ext cx="12115799" cy="497572"/>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10) yields a segmented image that includes some unwanted elements from the background!</a:t>
            </a:r>
          </a:p>
        </p:txBody>
      </p:sp>
    </p:spTree>
    <p:extLst>
      <p:ext uri="{BB962C8B-B14F-4D97-AF65-F5344CB8AC3E}">
        <p14:creationId xmlns:p14="http://schemas.microsoft.com/office/powerpoint/2010/main" val="485328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948C0C7-6871-ECA0-C42C-87C45B3CC4AF}"/>
              </a:ext>
            </a:extLst>
          </p:cNvPr>
          <p:cNvGrpSpPr/>
          <p:nvPr/>
        </p:nvGrpSpPr>
        <p:grpSpPr>
          <a:xfrm>
            <a:off x="685800" y="463800"/>
            <a:ext cx="12420600" cy="412500"/>
            <a:chOff x="685800" y="463800"/>
            <a:chExt cx="12420600" cy="412500"/>
          </a:xfrm>
        </p:grpSpPr>
        <p:cxnSp>
          <p:nvCxnSpPr>
            <p:cNvPr id="16" name="Straight Connector 15">
              <a:extLst>
                <a:ext uri="{FF2B5EF4-FFF2-40B4-BE49-F238E27FC236}">
                  <a16:creationId xmlns:a16="http://schemas.microsoft.com/office/drawing/2014/main" id="{BAD9A59C-69C7-E292-5F6E-D6196E4B78F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BD31FF1-7825-5AE3-561D-91CCCABA2D4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8" name="TextBox 17">
              <a:extLst>
                <a:ext uri="{FF2B5EF4-FFF2-40B4-BE49-F238E27FC236}">
                  <a16:creationId xmlns:a16="http://schemas.microsoft.com/office/drawing/2014/main" id="{1DF8A6EA-1D9D-CBD5-2940-96C31AB17B06}"/>
                </a:ext>
              </a:extLst>
            </p:cNvPr>
            <p:cNvSpPr txBox="1"/>
            <p:nvPr/>
          </p:nvSpPr>
          <p:spPr>
            <a:xfrm>
              <a:off x="10019209" y="463800"/>
              <a:ext cx="3087191"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IMAGE SEGMENTATION</a:t>
              </a:r>
              <a:endParaRPr lang="en-US" sz="1600" dirty="0">
                <a:solidFill>
                  <a:schemeClr val="tx1">
                    <a:lumMod val="85000"/>
                    <a:lumOff val="15000"/>
                  </a:schemeClr>
                </a:solidFill>
                <a:latin typeface="Aileron Regular" panose="020B0604020202020204" charset="0"/>
              </a:endParaRPr>
            </a:p>
          </p:txBody>
        </p:sp>
      </p:grpSp>
      <p:pic>
        <p:nvPicPr>
          <p:cNvPr id="5" name="Picture 4" descr="A picture containing text, map, screenshot&#10;&#10;Description automatically generated">
            <a:extLst>
              <a:ext uri="{FF2B5EF4-FFF2-40B4-BE49-F238E27FC236}">
                <a16:creationId xmlns:a16="http://schemas.microsoft.com/office/drawing/2014/main" id="{D5B5E02D-8399-BEFC-5DFF-A973604CF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772" y="4961118"/>
            <a:ext cx="11076455" cy="2459741"/>
          </a:xfrm>
          <a:prstGeom prst="rect">
            <a:avLst/>
          </a:prstGeom>
        </p:spPr>
      </p:pic>
      <p:pic>
        <p:nvPicPr>
          <p:cNvPr id="8" name="Picture 7" descr="A picture containing text, screenshot, world, map&#10;&#10;Description automatically generated">
            <a:extLst>
              <a:ext uri="{FF2B5EF4-FFF2-40B4-BE49-F238E27FC236}">
                <a16:creationId xmlns:a16="http://schemas.microsoft.com/office/drawing/2014/main" id="{DD237163-9408-ECD5-018B-B7942245F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308" y="2514077"/>
            <a:ext cx="11076455" cy="2459741"/>
          </a:xfrm>
          <a:prstGeom prst="rect">
            <a:avLst/>
          </a:prstGeom>
        </p:spPr>
      </p:pic>
      <p:pic>
        <p:nvPicPr>
          <p:cNvPr id="10" name="Picture 9" descr="A picture containing screenshot, text, map&#10;&#10;Description automatically generated">
            <a:extLst>
              <a:ext uri="{FF2B5EF4-FFF2-40B4-BE49-F238E27FC236}">
                <a16:creationId xmlns:a16="http://schemas.microsoft.com/office/drawing/2014/main" id="{A258B3E2-E549-84AC-5505-48A947045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4908" y="7408159"/>
            <a:ext cx="11076455" cy="2459741"/>
          </a:xfrm>
          <a:prstGeom prst="rect">
            <a:avLst/>
          </a:prstGeom>
        </p:spPr>
      </p:pic>
      <p:sp>
        <p:nvSpPr>
          <p:cNvPr id="19" name="TextBox 18">
            <a:extLst>
              <a:ext uri="{FF2B5EF4-FFF2-40B4-BE49-F238E27FC236}">
                <a16:creationId xmlns:a16="http://schemas.microsoft.com/office/drawing/2014/main" id="{8FCE8E75-8C40-1EE4-9D42-445A7FC07308}"/>
              </a:ext>
            </a:extLst>
          </p:cNvPr>
          <p:cNvSpPr txBox="1"/>
          <p:nvPr/>
        </p:nvSpPr>
        <p:spPr>
          <a:xfrm>
            <a:off x="762000" y="1272982"/>
            <a:ext cx="12192000" cy="1132618"/>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We experiment with some known paintings of Van Gogh such as the </a:t>
            </a:r>
            <a:r>
              <a:rPr lang="en-US" sz="2400" dirty="0" err="1">
                <a:latin typeface="Aileron Heavy" panose="00000A00000000000000" pitchFamily="50" charset="0"/>
              </a:rPr>
              <a:t>The</a:t>
            </a:r>
            <a:r>
              <a:rPr lang="en-US" sz="2400" dirty="0">
                <a:latin typeface="Aileron Heavy" panose="00000A00000000000000" pitchFamily="50" charset="0"/>
              </a:rPr>
              <a:t> Bedroom</a:t>
            </a:r>
            <a:r>
              <a:rPr lang="en-US" sz="2400" dirty="0">
                <a:latin typeface="Aileron Regular" panose="020B0604020202020204" charset="0"/>
              </a:rPr>
              <a:t> and compare how parametric and nonparametric segmentation algorithms differ.</a:t>
            </a:r>
          </a:p>
        </p:txBody>
      </p:sp>
    </p:spTree>
    <p:extLst>
      <p:ext uri="{BB962C8B-B14F-4D97-AF65-F5344CB8AC3E}">
        <p14:creationId xmlns:p14="http://schemas.microsoft.com/office/powerpoint/2010/main" val="42363172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13949</TotalTime>
  <Words>1378</Words>
  <Application>Microsoft Office PowerPoint</Application>
  <PresentationFormat>Custom</PresentationFormat>
  <Paragraphs>82</Paragraphs>
  <Slides>12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Altero</vt:lpstr>
      <vt:lpstr>Aileron Bold</vt:lpstr>
      <vt:lpstr>Aileron Black</vt:lpstr>
      <vt:lpstr>Aileron</vt:lpstr>
      <vt:lpstr>Aileron Light</vt:lpstr>
      <vt:lpstr>Arial</vt:lpstr>
      <vt:lpstr>Calibri</vt:lpstr>
      <vt:lpstr>Aileron Heavy</vt:lpstr>
      <vt:lpstr>Wingdings</vt:lpstr>
      <vt:lpstr>Aileron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2023-05-17T07:12:54Z</dcterms:modified>
  <dc:identifier>DAFcaABksrY</dc:identifier>
</cp:coreProperties>
</file>